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88" r:id="rId5"/>
    <p:sldId id="259" r:id="rId6"/>
    <p:sldId id="260" r:id="rId7"/>
    <p:sldId id="266" r:id="rId8"/>
    <p:sldId id="267" r:id="rId9"/>
    <p:sldId id="268" r:id="rId10"/>
    <p:sldId id="261" r:id="rId11"/>
    <p:sldId id="269" r:id="rId12"/>
    <p:sldId id="270" r:id="rId13"/>
    <p:sldId id="262" r:id="rId14"/>
    <p:sldId id="263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9" r:id="rId25"/>
    <p:sldId id="280" r:id="rId26"/>
    <p:sldId id="281" r:id="rId27"/>
    <p:sldId id="282" r:id="rId28"/>
    <p:sldId id="283" r:id="rId29"/>
    <p:sldId id="284" r:id="rId30"/>
    <p:sldId id="290" r:id="rId31"/>
    <p:sldId id="291" r:id="rId32"/>
    <p:sldId id="286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EECC"/>
    <a:srgbClr val="39B3E1"/>
    <a:srgbClr val="646E7F"/>
    <a:srgbClr val="3290AA"/>
    <a:srgbClr val="3496B0"/>
    <a:srgbClr val="F76A1B"/>
    <a:srgbClr val="FFFFFF"/>
    <a:srgbClr val="7D99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88ABC3-772D-5642-BA22-3F03677764D1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03EC6-F8C1-7F4C-8F46-FAC670E94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77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03EC6-F8C1-7F4C-8F46-FAC670E94C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889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April 4,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April 4,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April 4,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April 4,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April 4,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April 4,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April 4, 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April 4, 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April 4,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April 4,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April 4,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0634"/>
            <a:ext cx="9146380" cy="180736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April 4, 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olimpiade.psma.kemdikbud.go.id/olimpiade/osn" TargetMode="External"/><Relationship Id="rId2" Type="http://schemas.openxmlformats.org/officeDocument/2006/relationships/hyperlink" Target="http://olimpiade.psma.kemdikbud.go.id/index/panduan/2019/LJK_MODUL_PANDUAN_OSP2019.zip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 OSN 2017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03" y="824542"/>
            <a:ext cx="4110856" cy="174188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15755" y="3353558"/>
            <a:ext cx="1728310" cy="1440344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415755" y="3353558"/>
            <a:ext cx="67168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  <a:latin typeface="Arial Black"/>
                <a:cs typeface="Arial Black"/>
              </a:rPr>
              <a:t>SELEKSI OLIMPIADE SAINS</a:t>
            </a:r>
          </a:p>
          <a:p>
            <a:r>
              <a:rPr lang="en-US" sz="2800" dirty="0">
                <a:solidFill>
                  <a:schemeClr val="accent2"/>
                </a:solidFill>
                <a:latin typeface="Arial Black"/>
                <a:cs typeface="Arial Black"/>
              </a:rPr>
              <a:t>TINGKAT PROVINSI</a:t>
            </a:r>
          </a:p>
          <a:p>
            <a:r>
              <a:rPr lang="en-US" sz="2800" dirty="0">
                <a:solidFill>
                  <a:schemeClr val="accent2"/>
                </a:solidFill>
                <a:latin typeface="Arial Black"/>
                <a:cs typeface="Arial Black"/>
              </a:rPr>
              <a:t>TAHUN 2019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69712" y="5772750"/>
            <a:ext cx="5662881" cy="1085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arallelogram 12"/>
          <p:cNvSpPr/>
          <p:nvPr/>
        </p:nvSpPr>
        <p:spPr>
          <a:xfrm>
            <a:off x="1570248" y="5772750"/>
            <a:ext cx="3071817" cy="1085250"/>
          </a:xfrm>
          <a:prstGeom prst="parallelogram">
            <a:avLst>
              <a:gd name="adj" fmla="val 99775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LOGO DIKBUD resmi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544" y="5861170"/>
            <a:ext cx="865524" cy="8782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55604" y="5793139"/>
            <a:ext cx="41969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Direktorat</a:t>
            </a:r>
            <a:r>
              <a:rPr lang="en-US" sz="1400" dirty="0"/>
              <a:t> </a:t>
            </a:r>
            <a:r>
              <a:rPr lang="en-US" sz="1400" dirty="0" err="1"/>
              <a:t>Pembinaan</a:t>
            </a:r>
            <a:r>
              <a:rPr lang="en-US" sz="1400" dirty="0"/>
              <a:t> </a:t>
            </a:r>
            <a:r>
              <a:rPr lang="en-US" sz="1400" dirty="0" err="1"/>
              <a:t>Sekolah</a:t>
            </a:r>
            <a:r>
              <a:rPr lang="en-US" sz="1400" dirty="0"/>
              <a:t> </a:t>
            </a:r>
            <a:r>
              <a:rPr lang="en-US" sz="1400" dirty="0" err="1"/>
              <a:t>Menengah</a:t>
            </a:r>
            <a:r>
              <a:rPr lang="en-US" sz="1400" dirty="0"/>
              <a:t> </a:t>
            </a:r>
            <a:r>
              <a:rPr lang="en-US" sz="1400" dirty="0" err="1"/>
              <a:t>Atas</a:t>
            </a:r>
            <a:endParaRPr lang="en-US" sz="1400" b="1" dirty="0"/>
          </a:p>
          <a:p>
            <a:r>
              <a:rPr lang="en-US" sz="1400" dirty="0" err="1"/>
              <a:t>Direktorat</a:t>
            </a:r>
            <a:r>
              <a:rPr lang="en-US" sz="1400" dirty="0"/>
              <a:t> </a:t>
            </a:r>
            <a:r>
              <a:rPr lang="en-US" sz="1400" dirty="0" err="1"/>
              <a:t>Jenderal</a:t>
            </a:r>
            <a:r>
              <a:rPr lang="en-US" sz="1400" dirty="0"/>
              <a:t> </a:t>
            </a:r>
            <a:r>
              <a:rPr lang="en-US" sz="1400" dirty="0" err="1"/>
              <a:t>Pendidikan</a:t>
            </a:r>
            <a:r>
              <a:rPr lang="en-US" sz="1400" dirty="0"/>
              <a:t> </a:t>
            </a:r>
            <a:r>
              <a:rPr lang="en-US" sz="1400" dirty="0" err="1"/>
              <a:t>Dasar</a:t>
            </a:r>
            <a:r>
              <a:rPr lang="en-US" sz="1400" dirty="0"/>
              <a:t> </a:t>
            </a:r>
            <a:r>
              <a:rPr lang="en-US" sz="1400" dirty="0" err="1"/>
              <a:t>dan</a:t>
            </a:r>
            <a:r>
              <a:rPr lang="en-US" sz="1400" dirty="0"/>
              <a:t> </a:t>
            </a:r>
            <a:r>
              <a:rPr lang="en-US" sz="1400" dirty="0" err="1"/>
              <a:t>Menengah</a:t>
            </a:r>
            <a:endParaRPr lang="en-US" sz="1400" dirty="0"/>
          </a:p>
          <a:p>
            <a:r>
              <a:rPr lang="en-US" sz="1400" b="1" dirty="0" err="1"/>
              <a:t>Kementerian</a:t>
            </a:r>
            <a:r>
              <a:rPr lang="en-US" sz="1400" b="1" dirty="0"/>
              <a:t> </a:t>
            </a:r>
            <a:r>
              <a:rPr lang="en-US" sz="1400" b="1" dirty="0" err="1"/>
              <a:t>Pendidikan</a:t>
            </a:r>
            <a:r>
              <a:rPr lang="en-US" sz="1400" b="1" dirty="0"/>
              <a:t> </a:t>
            </a:r>
            <a:r>
              <a:rPr lang="en-US" sz="1400" b="1" dirty="0" err="1"/>
              <a:t>dan</a:t>
            </a:r>
            <a:r>
              <a:rPr lang="en-US" sz="1400" b="1" dirty="0"/>
              <a:t> </a:t>
            </a:r>
            <a:r>
              <a:rPr lang="en-US" sz="1400" b="1" dirty="0" err="1"/>
              <a:t>Kebudayaan</a:t>
            </a:r>
            <a:endParaRPr lang="en-US" sz="1400" dirty="0"/>
          </a:p>
          <a:p>
            <a:r>
              <a:rPr lang="en-US" sz="1400" dirty="0" err="1"/>
              <a:t>Tahun</a:t>
            </a:r>
            <a:r>
              <a:rPr lang="en-US" sz="1400" dirty="0"/>
              <a:t> 2019</a:t>
            </a:r>
          </a:p>
        </p:txBody>
      </p:sp>
    </p:spTree>
    <p:extLst>
      <p:ext uri="{BB962C8B-B14F-4D97-AF65-F5344CB8AC3E}">
        <p14:creationId xmlns:p14="http://schemas.microsoft.com/office/powerpoint/2010/main" val="3207826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82237" y="953057"/>
            <a:ext cx="8661112" cy="5493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lvl="1" indent="-358775"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latin typeface="Arial"/>
                <a:cs typeface="Arial"/>
              </a:rPr>
              <a:t>Tata </a:t>
            </a:r>
            <a:r>
              <a:rPr lang="en-US" b="1" dirty="0" err="1">
                <a:latin typeface="Arial"/>
                <a:cs typeface="Arial"/>
              </a:rPr>
              <a:t>tertib</a:t>
            </a:r>
            <a:r>
              <a:rPr lang="en-US" b="1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seleksi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olimpiade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sains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tingkat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provinsi</a:t>
            </a:r>
            <a:r>
              <a:rPr lang="en-US" dirty="0">
                <a:latin typeface="Arial"/>
                <a:cs typeface="Arial"/>
              </a:rPr>
              <a:t>: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fi-FI" dirty="0" err="1"/>
              <a:t>Tata</a:t>
            </a:r>
            <a:r>
              <a:rPr lang="fi-FI" dirty="0"/>
              <a:t> </a:t>
            </a:r>
            <a:r>
              <a:rPr lang="fi-FI" dirty="0" err="1"/>
              <a:t>tertib</a:t>
            </a:r>
            <a:r>
              <a:rPr lang="fi-FI" dirty="0"/>
              <a:t> </a:t>
            </a:r>
            <a:r>
              <a:rPr lang="fi-FI" dirty="0" err="1"/>
              <a:t>seleksi</a:t>
            </a:r>
            <a:r>
              <a:rPr lang="fi-FI" dirty="0"/>
              <a:t> </a:t>
            </a:r>
            <a:r>
              <a:rPr lang="fi-FI" dirty="0" err="1"/>
              <a:t>olimpiade</a:t>
            </a:r>
            <a:r>
              <a:rPr lang="fi-FI" dirty="0"/>
              <a:t> </a:t>
            </a:r>
            <a:r>
              <a:rPr lang="fi-FI" dirty="0" err="1"/>
              <a:t>sains</a:t>
            </a:r>
            <a:r>
              <a:rPr lang="fi-FI" dirty="0"/>
              <a:t> </a:t>
            </a:r>
            <a:r>
              <a:rPr lang="fi-FI" dirty="0" err="1"/>
              <a:t>tingkat</a:t>
            </a:r>
            <a:r>
              <a:rPr lang="fi-FI" dirty="0"/>
              <a:t> </a:t>
            </a:r>
            <a:r>
              <a:rPr lang="fi-FI" dirty="0" err="1"/>
              <a:t>provinsi</a:t>
            </a:r>
            <a:r>
              <a:rPr lang="fi-FI" dirty="0"/>
              <a:t>:</a:t>
            </a:r>
            <a:endParaRPr lang="en-ID" dirty="0"/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diharapkan</a:t>
            </a:r>
            <a:r>
              <a:rPr lang="en-US" dirty="0"/>
              <a:t> </a:t>
            </a:r>
            <a:r>
              <a:rPr lang="en-US" dirty="0" err="1"/>
              <a:t>hadir</a:t>
            </a:r>
            <a:r>
              <a:rPr lang="en-US" dirty="0"/>
              <a:t> 30 </a:t>
            </a:r>
            <a:r>
              <a:rPr lang="en-US" dirty="0" err="1"/>
              <a:t>menit</a:t>
            </a:r>
            <a:r>
              <a:rPr lang="en-US" dirty="0"/>
              <a:t> </a:t>
            </a:r>
            <a:r>
              <a:rPr lang="en-US" dirty="0" err="1"/>
              <a:t>sebelum</a:t>
            </a:r>
            <a:r>
              <a:rPr lang="en-US" dirty="0"/>
              <a:t> </a:t>
            </a:r>
            <a:r>
              <a:rPr lang="en-US" dirty="0" err="1"/>
              <a:t>pelaksanaan</a:t>
            </a:r>
            <a:r>
              <a:rPr lang="en-US" dirty="0"/>
              <a:t> </a:t>
            </a:r>
            <a:r>
              <a:rPr lang="en-US" dirty="0" err="1"/>
              <a:t>tes</a:t>
            </a:r>
            <a:r>
              <a:rPr lang="en-US" dirty="0"/>
              <a:t> </a:t>
            </a:r>
            <a:r>
              <a:rPr lang="en-US" dirty="0" err="1"/>
              <a:t>dimulai</a:t>
            </a:r>
            <a:r>
              <a:rPr lang="en-US" dirty="0"/>
              <a:t>.</a:t>
            </a:r>
            <a:endParaRPr lang="en-ID" dirty="0"/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menempati</a:t>
            </a:r>
            <a:r>
              <a:rPr lang="en-US" dirty="0"/>
              <a:t> </a:t>
            </a:r>
            <a:r>
              <a:rPr lang="en-US" dirty="0" err="1"/>
              <a:t>tempat</a:t>
            </a:r>
            <a:r>
              <a:rPr lang="en-US" dirty="0"/>
              <a:t> </a:t>
            </a:r>
            <a:r>
              <a:rPr lang="en-US" dirty="0" err="1"/>
              <a:t>duduk</a:t>
            </a:r>
            <a:r>
              <a:rPr lang="en-US" dirty="0"/>
              <a:t>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disediakan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nomor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masing-masing</a:t>
            </a:r>
            <a:r>
              <a:rPr lang="en-US" dirty="0"/>
              <a:t>.</a:t>
            </a:r>
            <a:endParaRPr lang="en-ID" dirty="0"/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 yang </a:t>
            </a:r>
            <a:r>
              <a:rPr lang="en-US" dirty="0" err="1"/>
              <a:t>terlambat</a:t>
            </a:r>
            <a:r>
              <a:rPr lang="en-US" dirty="0"/>
              <a:t> </a:t>
            </a:r>
            <a:r>
              <a:rPr lang="en-US" dirty="0" err="1"/>
              <a:t>masuk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mengikuti</a:t>
            </a:r>
            <a:r>
              <a:rPr lang="en-US" dirty="0"/>
              <a:t> </a:t>
            </a:r>
            <a:r>
              <a:rPr lang="en-US" dirty="0" err="1"/>
              <a:t>tes</a:t>
            </a:r>
            <a:r>
              <a:rPr lang="en-US" dirty="0"/>
              <a:t> </a:t>
            </a:r>
            <a:r>
              <a:rPr lang="en-US" dirty="0" err="1"/>
              <a:t>setelah</a:t>
            </a:r>
            <a:r>
              <a:rPr lang="en-US" dirty="0"/>
              <a:t> </a:t>
            </a:r>
            <a:r>
              <a:rPr lang="en-US" dirty="0" err="1"/>
              <a:t>mendapat</a:t>
            </a:r>
            <a:r>
              <a:rPr lang="en-US" dirty="0"/>
              <a:t> </a:t>
            </a:r>
            <a:r>
              <a:rPr lang="en-US" dirty="0" err="1"/>
              <a:t>izin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panitia</a:t>
            </a:r>
            <a:r>
              <a:rPr lang="en-US" dirty="0"/>
              <a:t>/</a:t>
            </a:r>
            <a:r>
              <a:rPr lang="en-US" dirty="0" err="1"/>
              <a:t>pengawas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tambahan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/>
              <a:t> (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jadwal</a:t>
            </a:r>
            <a:r>
              <a:rPr lang="en-US" dirty="0"/>
              <a:t> yang </a:t>
            </a:r>
            <a:r>
              <a:rPr lang="en-US" dirty="0" err="1"/>
              <a:t>berlaku</a:t>
            </a:r>
            <a:r>
              <a:rPr lang="en-US" dirty="0"/>
              <a:t>), agar </a:t>
            </a:r>
            <a:r>
              <a:rPr lang="en-US" dirty="0" err="1"/>
              <a:t>peserta</a:t>
            </a:r>
            <a:r>
              <a:rPr lang="en-US" dirty="0"/>
              <a:t> lain yang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terlambat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dirugikan</a:t>
            </a:r>
            <a:r>
              <a:rPr lang="en-US" dirty="0"/>
              <a:t>.</a:t>
            </a:r>
            <a:endParaRPr lang="en-ID" dirty="0"/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diminta</a:t>
            </a:r>
            <a:r>
              <a:rPr lang="en-US" dirty="0"/>
              <a:t> </a:t>
            </a:r>
            <a:r>
              <a:rPr lang="en-US" dirty="0" err="1"/>
              <a:t>membawa</a:t>
            </a:r>
            <a:r>
              <a:rPr lang="en-US" dirty="0"/>
              <a:t> </a:t>
            </a:r>
            <a:r>
              <a:rPr lang="en-US" dirty="0" err="1"/>
              <a:t>alat-alat</a:t>
            </a:r>
            <a:r>
              <a:rPr lang="en-US" dirty="0"/>
              <a:t> </a:t>
            </a:r>
            <a:r>
              <a:rPr lang="en-US" dirty="0" err="1"/>
              <a:t>tulis</a:t>
            </a:r>
            <a:r>
              <a:rPr lang="en-US" dirty="0"/>
              <a:t> yang </a:t>
            </a:r>
            <a:r>
              <a:rPr lang="en-US" dirty="0" err="1"/>
              <a:t>diperlukan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diperkenankan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saling</a:t>
            </a:r>
            <a:r>
              <a:rPr lang="en-US" dirty="0"/>
              <a:t> </a:t>
            </a:r>
            <a:r>
              <a:rPr lang="en-US" dirty="0" err="1"/>
              <a:t>meminjam</a:t>
            </a:r>
            <a:r>
              <a:rPr lang="en-US" dirty="0"/>
              <a:t> </a:t>
            </a:r>
            <a:r>
              <a:rPr lang="en-US" dirty="0" err="1"/>
              <a:t>diantara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.</a:t>
            </a:r>
            <a:endParaRPr lang="en-ID" dirty="0"/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diperkenankan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buku</a:t>
            </a:r>
            <a:r>
              <a:rPr lang="en-US" dirty="0"/>
              <a:t> </a:t>
            </a:r>
            <a:r>
              <a:rPr lang="en-US" dirty="0" err="1"/>
              <a:t>catatan</a:t>
            </a:r>
            <a:r>
              <a:rPr lang="en-US" dirty="0"/>
              <a:t>, </a:t>
            </a:r>
            <a:r>
              <a:rPr lang="en-US" dirty="0" err="1"/>
              <a:t>kalkulator</a:t>
            </a:r>
            <a:r>
              <a:rPr lang="en-US" dirty="0"/>
              <a:t> (</a:t>
            </a:r>
            <a:r>
              <a:rPr lang="en-US" dirty="0" err="1"/>
              <a:t>kecuali</a:t>
            </a:r>
            <a:r>
              <a:rPr lang="en-US" dirty="0"/>
              <a:t>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lomba</a:t>
            </a:r>
            <a:r>
              <a:rPr lang="en-US" dirty="0"/>
              <a:t> </a:t>
            </a:r>
            <a:r>
              <a:rPr lang="en-US" dirty="0" err="1"/>
              <a:t>tertentu</a:t>
            </a:r>
            <a:r>
              <a:rPr lang="en-US" dirty="0"/>
              <a:t>), </a:t>
            </a:r>
            <a:r>
              <a:rPr lang="en-US" dirty="0" err="1"/>
              <a:t>kamus</a:t>
            </a:r>
            <a:r>
              <a:rPr lang="en-US" dirty="0"/>
              <a:t>, </a:t>
            </a:r>
            <a:r>
              <a:rPr lang="en-US" dirty="0" err="1"/>
              <a:t>susunan</a:t>
            </a:r>
            <a:r>
              <a:rPr lang="en-US" dirty="0"/>
              <a:t> </a:t>
            </a:r>
            <a:r>
              <a:rPr lang="en-US" dirty="0" err="1"/>
              <a:t>berkala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 bantu </a:t>
            </a:r>
            <a:r>
              <a:rPr lang="en-US" dirty="0" err="1"/>
              <a:t>lainnya</a:t>
            </a:r>
            <a:r>
              <a:rPr lang="en-US" dirty="0"/>
              <a:t>.</a:t>
            </a:r>
            <a:endParaRPr lang="en-ID" dirty="0"/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mengisi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menandatangani</a:t>
            </a:r>
            <a:r>
              <a:rPr lang="en-US" dirty="0"/>
              <a:t> </a:t>
            </a:r>
            <a:r>
              <a:rPr lang="en-US" dirty="0" err="1"/>
              <a:t>daftar</a:t>
            </a:r>
            <a:r>
              <a:rPr lang="en-US" dirty="0"/>
              <a:t> </a:t>
            </a:r>
            <a:r>
              <a:rPr lang="en-US" dirty="0" err="1"/>
              <a:t>hadir</a:t>
            </a:r>
            <a:r>
              <a:rPr lang="en-US" dirty="0"/>
              <a:t>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disediakan</a:t>
            </a:r>
            <a:r>
              <a:rPr lang="en-US" dirty="0"/>
              <a:t>.</a:t>
            </a:r>
            <a:endParaRPr lang="en-ID" dirty="0"/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Peserta</a:t>
            </a:r>
            <a:r>
              <a:rPr lang="en-US" dirty="0"/>
              <a:t>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selesai</a:t>
            </a:r>
            <a:r>
              <a:rPr lang="en-US" dirty="0"/>
              <a:t> </a:t>
            </a:r>
            <a:r>
              <a:rPr lang="en-US" dirty="0" err="1"/>
              <a:t>menuliskan</a:t>
            </a:r>
            <a:r>
              <a:rPr lang="en-US" dirty="0"/>
              <a:t> </a:t>
            </a:r>
            <a:r>
              <a:rPr lang="en-US" dirty="0" err="1"/>
              <a:t>isian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lembar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, </a:t>
            </a:r>
            <a:r>
              <a:rPr lang="en-US" dirty="0" err="1"/>
              <a:t>pengawas</a:t>
            </a:r>
            <a:r>
              <a:rPr lang="en-US" dirty="0"/>
              <a:t> </a:t>
            </a:r>
            <a:r>
              <a:rPr lang="en-US" dirty="0" err="1"/>
              <a:t>membagikan</a:t>
            </a:r>
            <a:r>
              <a:rPr lang="en-US" dirty="0"/>
              <a:t> </a:t>
            </a:r>
            <a:r>
              <a:rPr lang="en-US" dirty="0" err="1"/>
              <a:t>lembar</a:t>
            </a:r>
            <a:r>
              <a:rPr lang="en-US" dirty="0"/>
              <a:t> </a:t>
            </a:r>
            <a:r>
              <a:rPr lang="en-US" dirty="0" err="1"/>
              <a:t>soal</a:t>
            </a:r>
            <a:r>
              <a:rPr lang="en-US" dirty="0"/>
              <a:t>.  </a:t>
            </a: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diminta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menulis</a:t>
            </a:r>
            <a:r>
              <a:rPr lang="en-US" dirty="0"/>
              <a:t> </a:t>
            </a:r>
            <a:r>
              <a:rPr lang="en-US" dirty="0" err="1"/>
              <a:t>nomor</a:t>
            </a:r>
            <a:r>
              <a:rPr lang="en-US" dirty="0"/>
              <a:t> </a:t>
            </a:r>
            <a:r>
              <a:rPr lang="en-US" dirty="0" err="1"/>
              <a:t>buku</a:t>
            </a:r>
            <a:r>
              <a:rPr lang="en-US" dirty="0"/>
              <a:t> </a:t>
            </a:r>
            <a:r>
              <a:rPr lang="en-US" dirty="0" err="1"/>
              <a:t>tes</a:t>
            </a:r>
            <a:r>
              <a:rPr lang="en-US" dirty="0"/>
              <a:t> (</a:t>
            </a: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) yang </a:t>
            </a:r>
            <a:r>
              <a:rPr lang="en-US" dirty="0" err="1"/>
              <a:t>diperoleh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lembar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Setiap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menerima</a:t>
            </a:r>
            <a:r>
              <a:rPr lang="en-US" dirty="0"/>
              <a:t> </a:t>
            </a:r>
            <a:r>
              <a:rPr lang="en-US" dirty="0" err="1"/>
              <a:t>satu</a:t>
            </a:r>
            <a:r>
              <a:rPr lang="en-US" dirty="0"/>
              <a:t> set </a:t>
            </a:r>
            <a:r>
              <a:rPr lang="en-US" dirty="0" err="1"/>
              <a:t>soal</a:t>
            </a:r>
            <a:r>
              <a:rPr lang="en-US" dirty="0"/>
              <a:t>, </a:t>
            </a:r>
            <a:r>
              <a:rPr lang="en-US" dirty="0" err="1"/>
              <a:t>lembar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kertas</a:t>
            </a:r>
            <a:r>
              <a:rPr lang="en-US" dirty="0"/>
              <a:t> </a:t>
            </a:r>
            <a:r>
              <a:rPr lang="en-US" dirty="0" err="1"/>
              <a:t>buram</a:t>
            </a:r>
            <a:r>
              <a:rPr lang="en-US" dirty="0"/>
              <a:t>. </a:t>
            </a:r>
            <a:endParaRPr lang="en-ID" dirty="0"/>
          </a:p>
        </p:txBody>
      </p:sp>
      <p:sp>
        <p:nvSpPr>
          <p:cNvPr id="3" name="Rectangle 2"/>
          <p:cNvSpPr/>
          <p:nvPr/>
        </p:nvSpPr>
        <p:spPr>
          <a:xfrm>
            <a:off x="2226264" y="269941"/>
            <a:ext cx="27342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FFFF"/>
                </a:solidFill>
                <a:latin typeface="Antonio Bold"/>
                <a:cs typeface="Antonio Bold"/>
              </a:rPr>
              <a:t>Tata </a:t>
            </a:r>
            <a:r>
              <a:rPr lang="en-US" sz="2800" dirty="0" err="1">
                <a:solidFill>
                  <a:srgbClr val="FFFFFF"/>
                </a:solidFill>
                <a:latin typeface="Antonio Bold"/>
                <a:cs typeface="Antonio Bold"/>
              </a:rPr>
              <a:t>Tertib</a:t>
            </a:r>
            <a:r>
              <a:rPr lang="en-US" sz="2800" dirty="0">
                <a:solidFill>
                  <a:srgbClr val="FFFFFF"/>
                </a:solidFill>
                <a:latin typeface="Antonio Bold"/>
                <a:cs typeface="Antonio Bol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Antonio Bold"/>
                <a:cs typeface="Antonio Bold"/>
              </a:rPr>
              <a:t>Peserta</a:t>
            </a:r>
            <a:r>
              <a:rPr lang="en-US" sz="2800" dirty="0">
                <a:solidFill>
                  <a:srgbClr val="FFFFFF"/>
                </a:solidFill>
                <a:latin typeface="Antonio Bold"/>
                <a:cs typeface="Antonio Bold"/>
              </a:rPr>
              <a:t>.</a:t>
            </a:r>
          </a:p>
        </p:txBody>
      </p:sp>
      <p:sp>
        <p:nvSpPr>
          <p:cNvPr id="8" name="Parallelogram 7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356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41118" y="953057"/>
            <a:ext cx="8802231" cy="526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lvl="0" indent="-444500">
              <a:spcAft>
                <a:spcPts val="600"/>
              </a:spcAft>
              <a:buFont typeface="+mj-lt"/>
              <a:buAutoNum type="arabicPeriod" startAt="10"/>
            </a:pP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boleh</a:t>
            </a:r>
            <a:r>
              <a:rPr lang="en-US" dirty="0"/>
              <a:t> </a:t>
            </a:r>
            <a:r>
              <a:rPr lang="en-US" dirty="0" err="1"/>
              <a:t>mengerjakan</a:t>
            </a:r>
            <a:r>
              <a:rPr lang="en-US" dirty="0"/>
              <a:t> </a:t>
            </a:r>
            <a:r>
              <a:rPr lang="en-US" dirty="0" err="1"/>
              <a:t>soal</a:t>
            </a:r>
            <a:r>
              <a:rPr lang="en-US" dirty="0"/>
              <a:t> </a:t>
            </a:r>
            <a:r>
              <a:rPr lang="en-US" dirty="0" err="1"/>
              <a:t>sebelum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perintah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pengawas</a:t>
            </a:r>
            <a:r>
              <a:rPr lang="en-US" dirty="0"/>
              <a:t>.  </a:t>
            </a:r>
            <a:r>
              <a:rPr lang="en-US" dirty="0" err="1"/>
              <a:t>Semua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memulai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mengakhiri</a:t>
            </a:r>
            <a:r>
              <a:rPr lang="en-US" dirty="0"/>
              <a:t> </a:t>
            </a:r>
            <a:r>
              <a:rPr lang="en-US" dirty="0" err="1"/>
              <a:t>tes</a:t>
            </a:r>
            <a:r>
              <a:rPr lang="en-US" dirty="0"/>
              <a:t> </a:t>
            </a:r>
            <a:r>
              <a:rPr lang="en-US" dirty="0" err="1"/>
              <a:t>bersama-sama</a:t>
            </a:r>
            <a:r>
              <a:rPr lang="en-US" dirty="0"/>
              <a:t>.</a:t>
            </a:r>
            <a:endParaRPr lang="en-ID" dirty="0"/>
          </a:p>
          <a:p>
            <a:pPr marL="444500" lvl="0" indent="-444500">
              <a:spcAft>
                <a:spcPts val="600"/>
              </a:spcAft>
              <a:buFont typeface="+mj-lt"/>
              <a:buAutoNum type="arabicPeriod" startAt="10"/>
            </a:pPr>
            <a:r>
              <a:rPr lang="en-US" dirty="0" err="1"/>
              <a:t>Sebelum</a:t>
            </a:r>
            <a:r>
              <a:rPr lang="en-US" dirty="0"/>
              <a:t> </a:t>
            </a:r>
            <a:r>
              <a:rPr lang="en-US" dirty="0" err="1"/>
              <a:t>mendapat</a:t>
            </a:r>
            <a:r>
              <a:rPr lang="en-US" dirty="0"/>
              <a:t> </a:t>
            </a:r>
            <a:r>
              <a:rPr lang="en-US" dirty="0" err="1"/>
              <a:t>perintah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mengerjakan</a:t>
            </a:r>
            <a:r>
              <a:rPr lang="en-US" dirty="0"/>
              <a:t> </a:t>
            </a:r>
            <a:r>
              <a:rPr lang="en-US" dirty="0" err="1"/>
              <a:t>soal</a:t>
            </a:r>
            <a:r>
              <a:rPr lang="en-US" dirty="0"/>
              <a:t>, </a:t>
            </a: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memeriksa</a:t>
            </a:r>
            <a:r>
              <a:rPr lang="en-US" dirty="0"/>
              <a:t> </a:t>
            </a:r>
            <a:r>
              <a:rPr lang="en-US" dirty="0" err="1"/>
              <a:t>kelengkapan</a:t>
            </a:r>
            <a:r>
              <a:rPr lang="en-US" dirty="0"/>
              <a:t> </a:t>
            </a:r>
            <a:r>
              <a:rPr lang="en-US" dirty="0" err="1"/>
              <a:t>halaman</a:t>
            </a:r>
            <a:r>
              <a:rPr lang="en-US" dirty="0"/>
              <a:t> </a:t>
            </a:r>
            <a:r>
              <a:rPr lang="en-US" dirty="0" err="1"/>
              <a:t>lembar</a:t>
            </a:r>
            <a:r>
              <a:rPr lang="en-US" dirty="0"/>
              <a:t> </a:t>
            </a:r>
            <a:r>
              <a:rPr lang="en-US" dirty="0" err="1"/>
              <a:t>soal</a:t>
            </a:r>
            <a:r>
              <a:rPr lang="en-US" dirty="0"/>
              <a:t>, </a:t>
            </a:r>
            <a:r>
              <a:rPr lang="en-US" dirty="0" err="1"/>
              <a:t>mulai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halaman</a:t>
            </a:r>
            <a:r>
              <a:rPr lang="en-US" dirty="0"/>
              <a:t> </a:t>
            </a:r>
            <a:r>
              <a:rPr lang="en-US" dirty="0" err="1"/>
              <a:t>pertama</a:t>
            </a:r>
            <a:r>
              <a:rPr lang="en-US" dirty="0"/>
              <a:t> </a:t>
            </a:r>
            <a:r>
              <a:rPr lang="en-US" dirty="0" err="1"/>
              <a:t>sampai</a:t>
            </a:r>
            <a:r>
              <a:rPr lang="en-US" dirty="0"/>
              <a:t> </a:t>
            </a:r>
            <a:r>
              <a:rPr lang="en-US" dirty="0" err="1"/>
              <a:t>terakhir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mengerjakan</a:t>
            </a:r>
            <a:r>
              <a:rPr lang="en-US" dirty="0"/>
              <a:t> </a:t>
            </a:r>
            <a:r>
              <a:rPr lang="en-US" dirty="0" err="1"/>
              <a:t>tes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/>
              <a:t>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ditentukan</a:t>
            </a:r>
            <a:r>
              <a:rPr lang="en-US" dirty="0"/>
              <a:t>.  </a:t>
            </a:r>
            <a:endParaRPr lang="en-ID" dirty="0"/>
          </a:p>
          <a:p>
            <a:pPr marL="444500" lvl="0" indent="-444500">
              <a:spcAft>
                <a:spcPts val="600"/>
              </a:spcAft>
              <a:buFont typeface="+mj-lt"/>
              <a:buAutoNum type="arabicPeriod" startAt="10"/>
            </a:pPr>
            <a:r>
              <a:rPr lang="en-US" dirty="0" err="1"/>
              <a:t>Seluruh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diminta</a:t>
            </a:r>
            <a:r>
              <a:rPr lang="en-US" dirty="0"/>
              <a:t> </a:t>
            </a:r>
            <a:r>
              <a:rPr lang="en-US" dirty="0" err="1"/>
              <a:t>berdoa</a:t>
            </a:r>
            <a:r>
              <a:rPr lang="en-US" dirty="0"/>
              <a:t> </a:t>
            </a:r>
            <a:r>
              <a:rPr lang="en-US" dirty="0" err="1"/>
              <a:t>menurut</a:t>
            </a:r>
            <a:r>
              <a:rPr lang="en-US" dirty="0"/>
              <a:t> </a:t>
            </a:r>
            <a:r>
              <a:rPr lang="en-US" dirty="0" err="1"/>
              <a:t>kepercayaan</a:t>
            </a:r>
            <a:r>
              <a:rPr lang="en-US" dirty="0"/>
              <a:t> </a:t>
            </a:r>
            <a:r>
              <a:rPr lang="en-US" dirty="0" err="1"/>
              <a:t>masing-masing</a:t>
            </a:r>
            <a:r>
              <a:rPr lang="en-US" dirty="0"/>
              <a:t> </a:t>
            </a:r>
            <a:r>
              <a:rPr lang="en-US" dirty="0" err="1"/>
              <a:t>sebelum</a:t>
            </a:r>
            <a:r>
              <a:rPr lang="en-US" dirty="0"/>
              <a:t> </a:t>
            </a:r>
            <a:r>
              <a:rPr lang="en-US" dirty="0" err="1"/>
              <a:t>mengerjakan</a:t>
            </a:r>
            <a:r>
              <a:rPr lang="en-US" dirty="0"/>
              <a:t> </a:t>
            </a:r>
            <a:r>
              <a:rPr lang="en-US" dirty="0" err="1"/>
              <a:t>soal</a:t>
            </a:r>
            <a:r>
              <a:rPr lang="en-US" dirty="0"/>
              <a:t>.</a:t>
            </a:r>
            <a:endParaRPr lang="en-ID" dirty="0"/>
          </a:p>
          <a:p>
            <a:pPr marL="444500" lvl="0" indent="-444500">
              <a:spcAft>
                <a:spcPts val="600"/>
              </a:spcAft>
              <a:buFont typeface="+mj-lt"/>
              <a:buAutoNum type="arabicPeriod" startAt="10"/>
            </a:pP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hal-hal</a:t>
            </a:r>
            <a:r>
              <a:rPr lang="en-US" dirty="0"/>
              <a:t> yang </a:t>
            </a:r>
            <a:r>
              <a:rPr lang="en-US" dirty="0" err="1"/>
              <a:t>tidak</a:t>
            </a:r>
            <a:r>
              <a:rPr lang="en-US" dirty="0"/>
              <a:t>/</a:t>
            </a:r>
            <a:r>
              <a:rPr lang="en-US" dirty="0" err="1"/>
              <a:t>kurang</a:t>
            </a:r>
            <a:r>
              <a:rPr lang="en-US" dirty="0"/>
              <a:t> </a:t>
            </a:r>
            <a:r>
              <a:rPr lang="en-US" dirty="0" err="1"/>
              <a:t>jelas</a:t>
            </a:r>
            <a:r>
              <a:rPr lang="en-US" dirty="0"/>
              <a:t>, </a:t>
            </a: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bertanya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pengawas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mengangkat</a:t>
            </a:r>
            <a:r>
              <a:rPr lang="en-US" dirty="0"/>
              <a:t> </a:t>
            </a:r>
            <a:r>
              <a:rPr lang="en-US" dirty="0" err="1"/>
              <a:t>tangan</a:t>
            </a:r>
            <a:r>
              <a:rPr lang="en-US" dirty="0"/>
              <a:t>.</a:t>
            </a:r>
            <a:endParaRPr lang="en-ID" dirty="0"/>
          </a:p>
          <a:p>
            <a:pPr marL="444500" lvl="0" indent="-444500">
              <a:spcAft>
                <a:spcPts val="600"/>
              </a:spcAft>
              <a:buFont typeface="+mj-lt"/>
              <a:buAutoNum type="arabicPeriod" startAt="10"/>
            </a:pP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diperkenankan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berjalan</a:t>
            </a:r>
            <a:r>
              <a:rPr lang="en-US" dirty="0"/>
              <a:t>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soalnya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pengawas</a:t>
            </a:r>
            <a:r>
              <a:rPr lang="en-US" dirty="0"/>
              <a:t>. </a:t>
            </a:r>
            <a:r>
              <a:rPr lang="en-US" dirty="0" err="1"/>
              <a:t>Pengawas</a:t>
            </a:r>
            <a:r>
              <a:rPr lang="en-US" dirty="0"/>
              <a:t> </a:t>
            </a:r>
            <a:r>
              <a:rPr lang="en-US" dirty="0" err="1"/>
              <a:t>mengambil</a:t>
            </a:r>
            <a:r>
              <a:rPr lang="en-US" dirty="0"/>
              <a:t> </a:t>
            </a:r>
            <a:r>
              <a:rPr lang="en-US" dirty="0" err="1"/>
              <a:t>lembar</a:t>
            </a:r>
            <a:r>
              <a:rPr lang="en-US" dirty="0"/>
              <a:t> </a:t>
            </a:r>
            <a:r>
              <a:rPr lang="en-US" dirty="0" err="1"/>
              <a:t>soal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lembar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</a:t>
            </a:r>
            <a:r>
              <a:rPr lang="en-US" dirty="0" err="1"/>
              <a:t>siswa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setiap</a:t>
            </a:r>
            <a:r>
              <a:rPr lang="en-US" dirty="0"/>
              <a:t> </a:t>
            </a:r>
            <a:r>
              <a:rPr lang="en-US" dirty="0" err="1"/>
              <a:t>meja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.</a:t>
            </a:r>
            <a:endParaRPr lang="en-ID" dirty="0"/>
          </a:p>
          <a:p>
            <a:pPr marL="444500" indent="-444500">
              <a:spcAft>
                <a:spcPts val="600"/>
              </a:spcAft>
              <a:buFont typeface="+mj-lt"/>
              <a:buAutoNum type="arabicPeriod" startAt="10"/>
            </a:pP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diperkenankan</a:t>
            </a:r>
            <a:r>
              <a:rPr lang="en-US" dirty="0"/>
              <a:t> </a:t>
            </a:r>
            <a:r>
              <a:rPr lang="en-US" dirty="0" err="1"/>
              <a:t>menyampaikan</a:t>
            </a:r>
            <a:r>
              <a:rPr lang="en-US" dirty="0"/>
              <a:t> </a:t>
            </a:r>
            <a:r>
              <a:rPr lang="en-US" dirty="0" err="1"/>
              <a:t>pertanyaan</a:t>
            </a:r>
            <a:r>
              <a:rPr lang="en-US" dirty="0"/>
              <a:t> yang </a:t>
            </a:r>
            <a:r>
              <a:rPr lang="en-US" dirty="0" err="1"/>
              <a:t>mengarah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</a:t>
            </a:r>
            <a:r>
              <a:rPr lang="en-US" dirty="0" err="1"/>
              <a:t>butir</a:t>
            </a:r>
            <a:r>
              <a:rPr lang="en-US" dirty="0"/>
              <a:t> </a:t>
            </a:r>
            <a:r>
              <a:rPr lang="en-US" dirty="0" err="1"/>
              <a:t>soal</a:t>
            </a:r>
            <a:r>
              <a:rPr lang="en-US" dirty="0"/>
              <a:t>.</a:t>
            </a:r>
            <a:r>
              <a:rPr lang="en-ID" dirty="0"/>
              <a:t> </a:t>
            </a:r>
          </a:p>
          <a:p>
            <a:pPr marL="444500" lvl="0" indent="-444500">
              <a:spcAft>
                <a:spcPts val="600"/>
              </a:spcAft>
              <a:buFont typeface="+mj-lt"/>
              <a:buAutoNum type="arabicPeriod" startAt="10"/>
            </a:pP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bekerja</a:t>
            </a:r>
            <a:r>
              <a:rPr lang="en-US" dirty="0"/>
              <a:t> </a:t>
            </a:r>
            <a:r>
              <a:rPr lang="en-US" dirty="0" err="1"/>
              <a:t>sendiri</a:t>
            </a:r>
            <a:r>
              <a:rPr lang="en-US" dirty="0"/>
              <a:t>,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boleh</a:t>
            </a:r>
            <a:r>
              <a:rPr lang="en-US" dirty="0"/>
              <a:t> </a:t>
            </a:r>
            <a:r>
              <a:rPr lang="en-US" dirty="0" err="1"/>
              <a:t>bekerjasama</a:t>
            </a:r>
            <a:r>
              <a:rPr lang="en-US" dirty="0"/>
              <a:t>/</a:t>
            </a:r>
            <a:r>
              <a:rPr lang="en-US" dirty="0" err="1"/>
              <a:t>berdiskusi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kecurangan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hal-hal</a:t>
            </a:r>
            <a:r>
              <a:rPr lang="en-US" dirty="0"/>
              <a:t> lain 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mencurigakan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diduga</a:t>
            </a:r>
            <a:r>
              <a:rPr lang="en-US" dirty="0"/>
              <a:t> </a:t>
            </a: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kerjasama</a:t>
            </a:r>
            <a:r>
              <a:rPr lang="en-US" dirty="0"/>
              <a:t>.</a:t>
            </a:r>
            <a:endParaRPr lang="en-ID" dirty="0"/>
          </a:p>
        </p:txBody>
      </p:sp>
      <p:sp>
        <p:nvSpPr>
          <p:cNvPr id="3" name="Rectangle 2"/>
          <p:cNvSpPr/>
          <p:nvPr/>
        </p:nvSpPr>
        <p:spPr>
          <a:xfrm>
            <a:off x="2226264" y="269941"/>
            <a:ext cx="27342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FFFF"/>
                </a:solidFill>
                <a:latin typeface="Antonio Bold"/>
                <a:cs typeface="Antonio Bold"/>
              </a:rPr>
              <a:t>Tata </a:t>
            </a:r>
            <a:r>
              <a:rPr lang="en-US" sz="2800" dirty="0" err="1">
                <a:solidFill>
                  <a:srgbClr val="FFFFFF"/>
                </a:solidFill>
                <a:latin typeface="Antonio Bold"/>
                <a:cs typeface="Antonio Bold"/>
              </a:rPr>
              <a:t>Tertib</a:t>
            </a:r>
            <a:r>
              <a:rPr lang="en-US" sz="2800" dirty="0">
                <a:solidFill>
                  <a:srgbClr val="FFFFFF"/>
                </a:solidFill>
                <a:latin typeface="Antonio Bold"/>
                <a:cs typeface="Antonio Bol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Antonio Bold"/>
                <a:cs typeface="Antonio Bold"/>
              </a:rPr>
              <a:t>Peserta</a:t>
            </a:r>
            <a:r>
              <a:rPr lang="en-US" sz="2800" dirty="0">
                <a:solidFill>
                  <a:srgbClr val="FFFFFF"/>
                </a:solidFill>
                <a:latin typeface="Antonio Bold"/>
                <a:cs typeface="Antonio Bold"/>
              </a:rPr>
              <a:t>.</a:t>
            </a:r>
          </a:p>
        </p:txBody>
      </p:sp>
      <p:sp>
        <p:nvSpPr>
          <p:cNvPr id="12" name="Parallelogram 11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56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41118" y="953057"/>
            <a:ext cx="8802231" cy="5447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600"/>
              </a:spcAft>
              <a:buFont typeface="+mj-lt"/>
              <a:buAutoNum type="arabicPeriod" startAt="17"/>
            </a:pPr>
            <a:r>
              <a:rPr lang="en-US" sz="1700" dirty="0" err="1"/>
              <a:t>Bagi</a:t>
            </a:r>
            <a:r>
              <a:rPr lang="en-US" sz="1700" dirty="0"/>
              <a:t> </a:t>
            </a:r>
            <a:r>
              <a:rPr lang="en-US" sz="1700" dirty="0" err="1"/>
              <a:t>peserta</a:t>
            </a:r>
            <a:r>
              <a:rPr lang="en-US" sz="1700" dirty="0"/>
              <a:t> yang </a:t>
            </a:r>
            <a:r>
              <a:rPr lang="en-US" sz="1700" dirty="0" err="1"/>
              <a:t>melakukan</a:t>
            </a:r>
            <a:r>
              <a:rPr lang="en-US" sz="1700" dirty="0"/>
              <a:t> </a:t>
            </a:r>
            <a:r>
              <a:rPr lang="en-US" sz="1700" dirty="0" err="1"/>
              <a:t>kecurangan</a:t>
            </a:r>
            <a:r>
              <a:rPr lang="en-US" sz="1700" dirty="0"/>
              <a:t> </a:t>
            </a:r>
            <a:r>
              <a:rPr lang="en-US" sz="1700" dirty="0" err="1"/>
              <a:t>akan</a:t>
            </a:r>
            <a:r>
              <a:rPr lang="en-US" sz="1700" dirty="0"/>
              <a:t> </a:t>
            </a:r>
            <a:r>
              <a:rPr lang="en-US" sz="1700" dirty="0" err="1"/>
              <a:t>mendapat</a:t>
            </a:r>
            <a:r>
              <a:rPr lang="en-US" sz="1700" dirty="0"/>
              <a:t> </a:t>
            </a:r>
            <a:r>
              <a:rPr lang="en-US" sz="1700" dirty="0" err="1"/>
              <a:t>sanksi</a:t>
            </a:r>
            <a:r>
              <a:rPr lang="en-US" sz="1700" dirty="0"/>
              <a:t> </a:t>
            </a:r>
            <a:r>
              <a:rPr lang="en-US" sz="1700" dirty="0" err="1"/>
              <a:t>didiskualifikasi</a:t>
            </a:r>
            <a:r>
              <a:rPr lang="en-US" sz="1700" dirty="0"/>
              <a:t>/</a:t>
            </a:r>
            <a:r>
              <a:rPr lang="en-US" sz="1700" dirty="0" err="1"/>
              <a:t>dicoret</a:t>
            </a:r>
            <a:r>
              <a:rPr lang="en-US" sz="1700" dirty="0"/>
              <a:t> </a:t>
            </a:r>
            <a:r>
              <a:rPr lang="en-US" sz="1700" dirty="0" err="1"/>
              <a:t>dari</a:t>
            </a:r>
            <a:r>
              <a:rPr lang="en-US" sz="1700" dirty="0"/>
              <a:t> </a:t>
            </a:r>
            <a:r>
              <a:rPr lang="en-US" sz="1700" dirty="0" err="1"/>
              <a:t>kepesertaan</a:t>
            </a:r>
            <a:r>
              <a:rPr lang="en-US" sz="1700" dirty="0"/>
              <a:t> yang </a:t>
            </a:r>
            <a:r>
              <a:rPr lang="en-US" sz="1700" dirty="0" err="1"/>
              <a:t>berakibat</a:t>
            </a:r>
            <a:r>
              <a:rPr lang="en-US" sz="1700" dirty="0"/>
              <a:t> </a:t>
            </a:r>
            <a:r>
              <a:rPr lang="en-US" sz="1700" dirty="0" err="1"/>
              <a:t>mendapat</a:t>
            </a:r>
            <a:r>
              <a:rPr lang="en-US" sz="1700" dirty="0"/>
              <a:t> </a:t>
            </a:r>
            <a:r>
              <a:rPr lang="en-US" sz="1700" dirty="0" err="1"/>
              <a:t>nilai</a:t>
            </a:r>
            <a:r>
              <a:rPr lang="en-US" sz="1700" dirty="0"/>
              <a:t> 0 (</a:t>
            </a:r>
            <a:r>
              <a:rPr lang="en-US" sz="1700" dirty="0" err="1"/>
              <a:t>nol</a:t>
            </a:r>
            <a:r>
              <a:rPr lang="en-US" sz="1700" dirty="0"/>
              <a:t>).  </a:t>
            </a:r>
            <a:r>
              <a:rPr lang="en-US" sz="1700" dirty="0" err="1"/>
              <a:t>Pengawas</a:t>
            </a:r>
            <a:r>
              <a:rPr lang="en-US" sz="1700" dirty="0"/>
              <a:t> </a:t>
            </a:r>
            <a:r>
              <a:rPr lang="en-US" sz="1700" dirty="0" err="1"/>
              <a:t>akan</a:t>
            </a:r>
            <a:r>
              <a:rPr lang="en-US" sz="1700" dirty="0"/>
              <a:t> </a:t>
            </a:r>
            <a:r>
              <a:rPr lang="en-US" sz="1700" dirty="0" err="1"/>
              <a:t>mencatat</a:t>
            </a:r>
            <a:r>
              <a:rPr lang="en-US" sz="1700" dirty="0"/>
              <a:t> </a:t>
            </a:r>
            <a:r>
              <a:rPr lang="en-US" sz="1700" dirty="0" err="1"/>
              <a:t>setiap</a:t>
            </a:r>
            <a:r>
              <a:rPr lang="en-US" sz="1700" dirty="0"/>
              <a:t> </a:t>
            </a:r>
            <a:r>
              <a:rPr lang="en-US" sz="1700" dirty="0" err="1"/>
              <a:t>peserta</a:t>
            </a:r>
            <a:r>
              <a:rPr lang="en-US" sz="1700" dirty="0"/>
              <a:t> yang </a:t>
            </a:r>
            <a:r>
              <a:rPr lang="en-US" sz="1700" dirty="0" err="1"/>
              <a:t>melakukan</a:t>
            </a:r>
            <a:r>
              <a:rPr lang="en-US" sz="1700" dirty="0"/>
              <a:t> </a:t>
            </a:r>
            <a:r>
              <a:rPr lang="en-US" sz="1700" dirty="0" err="1"/>
              <a:t>kecurangan</a:t>
            </a:r>
            <a:r>
              <a:rPr lang="en-US" sz="1700" dirty="0"/>
              <a:t> </a:t>
            </a:r>
            <a:r>
              <a:rPr lang="en-US" sz="1700" dirty="0" err="1"/>
              <a:t>dalam</a:t>
            </a:r>
            <a:r>
              <a:rPr lang="en-US" sz="1700" dirty="0"/>
              <a:t> </a:t>
            </a:r>
            <a:r>
              <a:rPr lang="en-US" sz="1700" dirty="0" err="1"/>
              <a:t>berita</a:t>
            </a:r>
            <a:r>
              <a:rPr lang="en-US" sz="1700" dirty="0"/>
              <a:t> </a:t>
            </a:r>
            <a:r>
              <a:rPr lang="en-US" sz="1700" dirty="0" err="1"/>
              <a:t>acara</a:t>
            </a:r>
            <a:r>
              <a:rPr lang="en-US" sz="1700" dirty="0"/>
              <a:t>. </a:t>
            </a:r>
            <a:endParaRPr lang="en-ID" sz="1700" dirty="0"/>
          </a:p>
          <a:p>
            <a:pPr marL="342900" lvl="0" indent="-342900">
              <a:spcAft>
                <a:spcPts val="600"/>
              </a:spcAft>
              <a:buFont typeface="+mj-lt"/>
              <a:buAutoNum type="arabicPeriod" startAt="17"/>
            </a:pPr>
            <a:r>
              <a:rPr lang="en-US" sz="1700" dirty="0" err="1"/>
              <a:t>Selama</a:t>
            </a:r>
            <a:r>
              <a:rPr lang="en-US" sz="1700" dirty="0"/>
              <a:t> </a:t>
            </a:r>
            <a:r>
              <a:rPr lang="en-US" sz="1700" dirty="0" err="1"/>
              <a:t>tes</a:t>
            </a:r>
            <a:r>
              <a:rPr lang="en-US" sz="1700" dirty="0"/>
              <a:t> </a:t>
            </a:r>
            <a:r>
              <a:rPr lang="en-US" sz="1700" dirty="0" err="1"/>
              <a:t>berlangsung</a:t>
            </a:r>
            <a:r>
              <a:rPr lang="en-US" sz="1700" dirty="0"/>
              <a:t>, </a:t>
            </a:r>
            <a:r>
              <a:rPr lang="en-US" sz="1700" dirty="0" err="1"/>
              <a:t>diupayakan</a:t>
            </a:r>
            <a:r>
              <a:rPr lang="en-US" sz="1700" dirty="0"/>
              <a:t> agar </a:t>
            </a:r>
            <a:r>
              <a:rPr lang="en-US" sz="1700" dirty="0" err="1"/>
              <a:t>peserta</a:t>
            </a:r>
            <a:r>
              <a:rPr lang="en-US" sz="1700" dirty="0"/>
              <a:t> </a:t>
            </a:r>
            <a:r>
              <a:rPr lang="en-US" sz="1700" dirty="0" err="1"/>
              <a:t>tidak</a:t>
            </a:r>
            <a:r>
              <a:rPr lang="en-US" sz="1700" dirty="0"/>
              <a:t> </a:t>
            </a:r>
            <a:r>
              <a:rPr lang="en-US" sz="1700" dirty="0" err="1"/>
              <a:t>meninggalkan</a:t>
            </a:r>
            <a:r>
              <a:rPr lang="en-US" sz="1700" dirty="0"/>
              <a:t> </a:t>
            </a:r>
            <a:r>
              <a:rPr lang="en-US" sz="1700" dirty="0" err="1"/>
              <a:t>ruangan</a:t>
            </a:r>
            <a:r>
              <a:rPr lang="en-US" sz="1700" dirty="0"/>
              <a:t> </a:t>
            </a:r>
            <a:r>
              <a:rPr lang="en-US" sz="1700" dirty="0" err="1"/>
              <a:t>sampai</a:t>
            </a:r>
            <a:r>
              <a:rPr lang="en-US" sz="1700" dirty="0"/>
              <a:t> </a:t>
            </a:r>
            <a:r>
              <a:rPr lang="en-US" sz="1700" dirty="0" err="1"/>
              <a:t>batas</a:t>
            </a:r>
            <a:r>
              <a:rPr lang="en-US" sz="1700" dirty="0"/>
              <a:t> </a:t>
            </a:r>
            <a:r>
              <a:rPr lang="en-US" sz="1700" dirty="0" err="1"/>
              <a:t>akhir</a:t>
            </a:r>
            <a:r>
              <a:rPr lang="en-US" sz="1700" dirty="0"/>
              <a:t> </a:t>
            </a:r>
            <a:r>
              <a:rPr lang="en-US" sz="1700" dirty="0" err="1"/>
              <a:t>waktu</a:t>
            </a:r>
            <a:r>
              <a:rPr lang="en-US" sz="1700" dirty="0"/>
              <a:t> </a:t>
            </a:r>
            <a:r>
              <a:rPr lang="en-US" sz="1700" dirty="0" err="1"/>
              <a:t>tes</a:t>
            </a:r>
            <a:r>
              <a:rPr lang="en-US" sz="1700" dirty="0"/>
              <a:t>.  </a:t>
            </a:r>
            <a:r>
              <a:rPr lang="en-US" sz="1700" dirty="0" err="1"/>
              <a:t>Oleh</a:t>
            </a:r>
            <a:r>
              <a:rPr lang="en-US" sz="1700" dirty="0"/>
              <a:t> </a:t>
            </a:r>
            <a:r>
              <a:rPr lang="en-US" sz="1700" dirty="0" err="1"/>
              <a:t>karena</a:t>
            </a:r>
            <a:r>
              <a:rPr lang="en-US" sz="1700" dirty="0"/>
              <a:t> </a:t>
            </a:r>
            <a:r>
              <a:rPr lang="en-US" sz="1700" dirty="0" err="1"/>
              <a:t>itu</a:t>
            </a:r>
            <a:r>
              <a:rPr lang="en-US" sz="1700" dirty="0"/>
              <a:t>, </a:t>
            </a:r>
            <a:r>
              <a:rPr lang="en-US" sz="1700" dirty="0" err="1"/>
              <a:t>sebelum</a:t>
            </a:r>
            <a:r>
              <a:rPr lang="en-US" sz="1700" dirty="0"/>
              <a:t> </a:t>
            </a:r>
            <a:r>
              <a:rPr lang="en-US" sz="1700" dirty="0" err="1"/>
              <a:t>tes</a:t>
            </a:r>
            <a:r>
              <a:rPr lang="en-US" sz="1700" dirty="0"/>
              <a:t> </a:t>
            </a:r>
            <a:r>
              <a:rPr lang="en-US" sz="1700" dirty="0" err="1"/>
              <a:t>berlangsung</a:t>
            </a:r>
            <a:r>
              <a:rPr lang="en-US" sz="1700" dirty="0"/>
              <a:t>, </a:t>
            </a:r>
            <a:r>
              <a:rPr lang="en-US" sz="1700" dirty="0" err="1"/>
              <a:t>pengawas</a:t>
            </a:r>
            <a:r>
              <a:rPr lang="en-US" sz="1700" dirty="0"/>
              <a:t> </a:t>
            </a:r>
            <a:r>
              <a:rPr lang="en-US" sz="1700" dirty="0" err="1"/>
              <a:t>memberitahukan</a:t>
            </a:r>
            <a:r>
              <a:rPr lang="en-US" sz="1700" dirty="0"/>
              <a:t> </a:t>
            </a:r>
            <a:r>
              <a:rPr lang="en-US" sz="1700" dirty="0" err="1"/>
              <a:t>bila</a:t>
            </a:r>
            <a:r>
              <a:rPr lang="en-US" sz="1700" dirty="0"/>
              <a:t> </a:t>
            </a:r>
            <a:r>
              <a:rPr lang="en-US" sz="1700" dirty="0" err="1"/>
              <a:t>ada</a:t>
            </a:r>
            <a:r>
              <a:rPr lang="en-US" sz="1700" dirty="0"/>
              <a:t> </a:t>
            </a:r>
            <a:r>
              <a:rPr lang="en-US" sz="1700" dirty="0" err="1"/>
              <a:t>peserta</a:t>
            </a:r>
            <a:r>
              <a:rPr lang="en-US" sz="1700" dirty="0"/>
              <a:t> yang </a:t>
            </a:r>
            <a:r>
              <a:rPr lang="en-US" sz="1700" dirty="0" err="1"/>
              <a:t>hendak</a:t>
            </a:r>
            <a:r>
              <a:rPr lang="en-US" sz="1700" dirty="0"/>
              <a:t> </a:t>
            </a:r>
            <a:r>
              <a:rPr lang="en-US" sz="1700" dirty="0" err="1"/>
              <a:t>ke</a:t>
            </a:r>
            <a:r>
              <a:rPr lang="en-US" sz="1700" dirty="0"/>
              <a:t> toilet </a:t>
            </a:r>
            <a:r>
              <a:rPr lang="en-US" sz="1700" dirty="0" err="1"/>
              <a:t>sebaiknya</a:t>
            </a:r>
            <a:r>
              <a:rPr lang="en-US" sz="1700" dirty="0"/>
              <a:t> </a:t>
            </a:r>
            <a:r>
              <a:rPr lang="en-US" sz="1700" dirty="0" err="1"/>
              <a:t>sebelum</a:t>
            </a:r>
            <a:r>
              <a:rPr lang="en-US" sz="1700" dirty="0"/>
              <a:t> </a:t>
            </a:r>
            <a:r>
              <a:rPr lang="en-US" sz="1700" dirty="0" err="1"/>
              <a:t>tes</a:t>
            </a:r>
            <a:r>
              <a:rPr lang="en-US" sz="1700" dirty="0"/>
              <a:t> </a:t>
            </a:r>
            <a:r>
              <a:rPr lang="en-US" sz="1700" dirty="0" err="1"/>
              <a:t>berlangsung</a:t>
            </a:r>
            <a:r>
              <a:rPr lang="en-US" sz="1700" dirty="0"/>
              <a:t>.  </a:t>
            </a:r>
            <a:r>
              <a:rPr lang="en-US" sz="1700" dirty="0" err="1"/>
              <a:t>Jika</a:t>
            </a:r>
            <a:r>
              <a:rPr lang="en-US" sz="1700" dirty="0"/>
              <a:t> </a:t>
            </a:r>
            <a:r>
              <a:rPr lang="en-US" sz="1700" dirty="0" err="1"/>
              <a:t>terpaksa</a:t>
            </a:r>
            <a:r>
              <a:rPr lang="en-US" sz="1700" dirty="0"/>
              <a:t>, </a:t>
            </a:r>
            <a:r>
              <a:rPr lang="en-US" sz="1700" dirty="0" err="1"/>
              <a:t>selama</a:t>
            </a:r>
            <a:r>
              <a:rPr lang="en-US" sz="1700" dirty="0"/>
              <a:t> </a:t>
            </a:r>
            <a:r>
              <a:rPr lang="en-US" sz="1700" dirty="0" err="1"/>
              <a:t>tes</a:t>
            </a:r>
            <a:r>
              <a:rPr lang="en-US" sz="1700" dirty="0"/>
              <a:t> </a:t>
            </a:r>
            <a:r>
              <a:rPr lang="en-US" sz="1700" dirty="0" err="1"/>
              <a:t>berlangsung</a:t>
            </a:r>
            <a:r>
              <a:rPr lang="en-US" sz="1700" dirty="0"/>
              <a:t> </a:t>
            </a:r>
            <a:r>
              <a:rPr lang="en-US" sz="1700" dirty="0" err="1"/>
              <a:t>ada</a:t>
            </a:r>
            <a:r>
              <a:rPr lang="en-US" sz="1700" dirty="0"/>
              <a:t> </a:t>
            </a:r>
            <a:r>
              <a:rPr lang="en-US" sz="1700" dirty="0" err="1"/>
              <a:t>peserta</a:t>
            </a:r>
            <a:r>
              <a:rPr lang="en-US" sz="1700" dirty="0"/>
              <a:t> yang </a:t>
            </a:r>
            <a:r>
              <a:rPr lang="en-US" sz="1700" dirty="0" err="1"/>
              <a:t>hendak</a:t>
            </a:r>
            <a:r>
              <a:rPr lang="en-US" sz="1700" dirty="0"/>
              <a:t> </a:t>
            </a:r>
            <a:r>
              <a:rPr lang="en-US" sz="1700" dirty="0" err="1"/>
              <a:t>ke</a:t>
            </a:r>
            <a:r>
              <a:rPr lang="en-US" sz="1700" dirty="0"/>
              <a:t> toilet </a:t>
            </a:r>
            <a:r>
              <a:rPr lang="en-US" sz="1700" dirty="0" err="1"/>
              <a:t>harus</a:t>
            </a:r>
            <a:r>
              <a:rPr lang="en-US" sz="1700" dirty="0"/>
              <a:t> </a:t>
            </a:r>
            <a:r>
              <a:rPr lang="en-US" sz="1700" dirty="0" err="1"/>
              <a:t>izin</a:t>
            </a:r>
            <a:r>
              <a:rPr lang="en-US" sz="1700" dirty="0"/>
              <a:t> </a:t>
            </a:r>
            <a:r>
              <a:rPr lang="en-US" sz="1700" dirty="0" err="1"/>
              <a:t>pengawas</a:t>
            </a:r>
            <a:r>
              <a:rPr lang="en-US" sz="1700" dirty="0"/>
              <a:t> (</a:t>
            </a:r>
            <a:r>
              <a:rPr lang="en-US" sz="1700" dirty="0" err="1"/>
              <a:t>cek</a:t>
            </a:r>
            <a:r>
              <a:rPr lang="en-US" sz="1700" dirty="0"/>
              <a:t> pula </a:t>
            </a:r>
            <a:r>
              <a:rPr lang="en-US" sz="1700" dirty="0" err="1"/>
              <a:t>berapa</a:t>
            </a:r>
            <a:r>
              <a:rPr lang="en-US" sz="1700" dirty="0"/>
              <a:t> lama </a:t>
            </a:r>
            <a:r>
              <a:rPr lang="en-US" sz="1700" dirty="0" err="1"/>
              <a:t>ia</a:t>
            </a:r>
            <a:r>
              <a:rPr lang="en-US" sz="1700" dirty="0"/>
              <a:t> </a:t>
            </a:r>
            <a:r>
              <a:rPr lang="en-US" sz="1700" dirty="0" err="1"/>
              <a:t>pergi</a:t>
            </a:r>
            <a:r>
              <a:rPr lang="en-US" sz="1700" dirty="0"/>
              <a:t> </a:t>
            </a:r>
            <a:r>
              <a:rPr lang="en-US" sz="1700" dirty="0" err="1"/>
              <a:t>ke</a:t>
            </a:r>
            <a:r>
              <a:rPr lang="en-US" sz="1700" dirty="0"/>
              <a:t> toilet, </a:t>
            </a:r>
            <a:r>
              <a:rPr lang="en-US" sz="1700" dirty="0" err="1"/>
              <a:t>jangan</a:t>
            </a:r>
            <a:r>
              <a:rPr lang="en-US" sz="1700" dirty="0"/>
              <a:t> </a:t>
            </a:r>
            <a:r>
              <a:rPr lang="en-US" sz="1700" dirty="0" err="1"/>
              <a:t>sampai</a:t>
            </a:r>
            <a:r>
              <a:rPr lang="en-US" sz="1700" dirty="0"/>
              <a:t> </a:t>
            </a:r>
            <a:r>
              <a:rPr lang="en-US" sz="1700" dirty="0" err="1"/>
              <a:t>terlalu</a:t>
            </a:r>
            <a:r>
              <a:rPr lang="en-US" sz="1700" dirty="0"/>
              <a:t> lama/</a:t>
            </a:r>
            <a:r>
              <a:rPr lang="en-US" sz="1700" dirty="0" err="1"/>
              <a:t>mencurigakan</a:t>
            </a:r>
            <a:r>
              <a:rPr lang="en-US" sz="1700" dirty="0"/>
              <a:t>).</a:t>
            </a:r>
            <a:endParaRPr lang="en-ID" sz="1700" dirty="0"/>
          </a:p>
          <a:p>
            <a:pPr marL="342900" lvl="0" indent="-342900">
              <a:spcAft>
                <a:spcPts val="600"/>
              </a:spcAft>
              <a:buFont typeface="+mj-lt"/>
              <a:buAutoNum type="arabicPeriod" startAt="17"/>
            </a:pPr>
            <a:r>
              <a:rPr lang="en-US" sz="1700" dirty="0" err="1"/>
              <a:t>Peserta</a:t>
            </a:r>
            <a:r>
              <a:rPr lang="en-US" sz="1700" dirty="0"/>
              <a:t> </a:t>
            </a:r>
            <a:r>
              <a:rPr lang="en-US" sz="1700" dirty="0" err="1"/>
              <a:t>harus</a:t>
            </a:r>
            <a:r>
              <a:rPr lang="en-US" sz="1700" dirty="0"/>
              <a:t> </a:t>
            </a:r>
            <a:r>
              <a:rPr lang="en-US" sz="1700" dirty="0" err="1"/>
              <a:t>menulis</a:t>
            </a:r>
            <a:r>
              <a:rPr lang="en-US" sz="1700" dirty="0"/>
              <a:t> </a:t>
            </a:r>
            <a:r>
              <a:rPr lang="en-US" sz="1700" dirty="0" err="1"/>
              <a:t>jawaban</a:t>
            </a:r>
            <a:r>
              <a:rPr lang="en-US" sz="1700" dirty="0"/>
              <a:t> </a:t>
            </a:r>
            <a:r>
              <a:rPr lang="en-US" sz="1700" dirty="0" err="1"/>
              <a:t>tes</a:t>
            </a:r>
            <a:r>
              <a:rPr lang="en-US" sz="1700" dirty="0"/>
              <a:t> </a:t>
            </a:r>
            <a:r>
              <a:rPr lang="en-US" sz="1700" dirty="0" err="1"/>
              <a:t>dengan</a:t>
            </a:r>
            <a:r>
              <a:rPr lang="en-US" sz="1700" dirty="0"/>
              <a:t> </a:t>
            </a:r>
            <a:r>
              <a:rPr lang="en-US" sz="1700" dirty="0" err="1"/>
              <a:t>jelas</a:t>
            </a:r>
            <a:r>
              <a:rPr lang="en-US" sz="1700" dirty="0"/>
              <a:t>. </a:t>
            </a:r>
            <a:r>
              <a:rPr lang="pt-PT" sz="1700" dirty="0" err="1"/>
              <a:t>Peserta</a:t>
            </a:r>
            <a:r>
              <a:rPr lang="pt-PT" sz="1700" dirty="0"/>
              <a:t> </a:t>
            </a:r>
            <a:r>
              <a:rPr lang="pt-PT" sz="1700" dirty="0" err="1"/>
              <a:t>tidak</a:t>
            </a:r>
            <a:r>
              <a:rPr lang="pt-PT" sz="1700" dirty="0"/>
              <a:t> </a:t>
            </a:r>
            <a:r>
              <a:rPr lang="pt-PT" sz="1700" dirty="0" err="1"/>
              <a:t>boleh</a:t>
            </a:r>
            <a:r>
              <a:rPr lang="pt-PT" sz="1700" dirty="0"/>
              <a:t> </a:t>
            </a:r>
            <a:r>
              <a:rPr lang="pt-PT" sz="1700" dirty="0" err="1"/>
              <a:t>mencoret-coret</a:t>
            </a:r>
            <a:r>
              <a:rPr lang="pt-PT" sz="1700" dirty="0"/>
              <a:t> </a:t>
            </a:r>
            <a:r>
              <a:rPr lang="pt-PT" sz="1700" dirty="0" err="1"/>
              <a:t>lembar</a:t>
            </a:r>
            <a:r>
              <a:rPr lang="pt-PT" sz="1700" dirty="0"/>
              <a:t> </a:t>
            </a:r>
            <a:r>
              <a:rPr lang="pt-PT" sz="1700" dirty="0" err="1"/>
              <a:t>soal</a:t>
            </a:r>
            <a:r>
              <a:rPr lang="pt-PT" sz="1700" dirty="0"/>
              <a:t>.  </a:t>
            </a:r>
            <a:r>
              <a:rPr lang="pt-PT" sz="1700" dirty="0" err="1"/>
              <a:t>Coretan</a:t>
            </a:r>
            <a:r>
              <a:rPr lang="pt-PT" sz="1700" dirty="0"/>
              <a:t>/</a:t>
            </a:r>
            <a:r>
              <a:rPr lang="pt-PT" sz="1700" dirty="0" err="1"/>
              <a:t>perhitungan</a:t>
            </a:r>
            <a:r>
              <a:rPr lang="pt-PT" sz="1700" dirty="0"/>
              <a:t> </a:t>
            </a:r>
            <a:r>
              <a:rPr lang="pt-PT" sz="1700" dirty="0" err="1"/>
              <a:t>dapat</a:t>
            </a:r>
            <a:r>
              <a:rPr lang="pt-PT" sz="1700" dirty="0"/>
              <a:t> </a:t>
            </a:r>
            <a:r>
              <a:rPr lang="pt-PT" sz="1700" dirty="0" err="1"/>
              <a:t>menggunakan</a:t>
            </a:r>
            <a:r>
              <a:rPr lang="pt-PT" sz="1700" dirty="0"/>
              <a:t> </a:t>
            </a:r>
            <a:r>
              <a:rPr lang="pt-PT" sz="1700" dirty="0" err="1"/>
              <a:t>kertas</a:t>
            </a:r>
            <a:r>
              <a:rPr lang="pt-PT" sz="1700" dirty="0"/>
              <a:t> </a:t>
            </a:r>
            <a:r>
              <a:rPr lang="pt-PT" sz="1700" dirty="0" err="1"/>
              <a:t>buram</a:t>
            </a:r>
            <a:r>
              <a:rPr lang="pt-PT" sz="1700" dirty="0"/>
              <a:t> yang </a:t>
            </a:r>
            <a:r>
              <a:rPr lang="pt-PT" sz="1700" dirty="0" err="1"/>
              <a:t>disediakan</a:t>
            </a:r>
            <a:endParaRPr lang="en-ID" sz="1700" dirty="0"/>
          </a:p>
          <a:p>
            <a:pPr marL="342900" lvl="0" indent="-342900">
              <a:spcAft>
                <a:spcPts val="600"/>
              </a:spcAft>
              <a:buFont typeface="+mj-lt"/>
              <a:buAutoNum type="arabicPeriod" startAt="17"/>
            </a:pPr>
            <a:r>
              <a:rPr lang="pt-PT" sz="1700" dirty="0" err="1"/>
              <a:t>Selama</a:t>
            </a:r>
            <a:r>
              <a:rPr lang="pt-PT" sz="1700" dirty="0"/>
              <a:t> </a:t>
            </a:r>
            <a:r>
              <a:rPr lang="pt-PT" sz="1700" dirty="0" err="1"/>
              <a:t>di</a:t>
            </a:r>
            <a:r>
              <a:rPr lang="pt-PT" sz="1700" dirty="0"/>
              <a:t> </a:t>
            </a:r>
            <a:r>
              <a:rPr lang="pt-PT" sz="1700" dirty="0" err="1"/>
              <a:t>dalam</a:t>
            </a:r>
            <a:r>
              <a:rPr lang="pt-PT" sz="1700" dirty="0"/>
              <a:t> </a:t>
            </a:r>
            <a:r>
              <a:rPr lang="pt-PT" sz="1700" dirty="0" err="1"/>
              <a:t>ruangan</a:t>
            </a:r>
            <a:r>
              <a:rPr lang="pt-PT" sz="1700" dirty="0"/>
              <a:t> </a:t>
            </a:r>
            <a:r>
              <a:rPr lang="pt-PT" sz="1700" dirty="0" err="1"/>
              <a:t>tes</a:t>
            </a:r>
            <a:r>
              <a:rPr lang="pt-PT" sz="1700" dirty="0"/>
              <a:t>, </a:t>
            </a:r>
            <a:r>
              <a:rPr lang="pt-PT" sz="1700" dirty="0" err="1"/>
              <a:t>tidak</a:t>
            </a:r>
            <a:r>
              <a:rPr lang="pt-PT" sz="1700" dirty="0"/>
              <a:t> </a:t>
            </a:r>
            <a:r>
              <a:rPr lang="pt-PT" sz="1700" dirty="0" err="1"/>
              <a:t>dibenarkan</a:t>
            </a:r>
            <a:r>
              <a:rPr lang="pt-PT" sz="1700" dirty="0"/>
              <a:t> </a:t>
            </a:r>
            <a:r>
              <a:rPr lang="pt-PT" sz="1700" dirty="0" err="1"/>
              <a:t>berbicara</a:t>
            </a:r>
            <a:r>
              <a:rPr lang="pt-PT" sz="1700" dirty="0"/>
              <a:t> </a:t>
            </a:r>
            <a:r>
              <a:rPr lang="pt-PT" sz="1700" dirty="0" err="1"/>
              <a:t>atau</a:t>
            </a:r>
            <a:r>
              <a:rPr lang="pt-PT" sz="1700" dirty="0"/>
              <a:t> </a:t>
            </a:r>
            <a:r>
              <a:rPr lang="pt-PT" sz="1700" dirty="0" err="1"/>
              <a:t>melakukan</a:t>
            </a:r>
            <a:r>
              <a:rPr lang="pt-PT" sz="1700" dirty="0"/>
              <a:t> </a:t>
            </a:r>
            <a:r>
              <a:rPr lang="pt-PT" sz="1700" dirty="0" err="1"/>
              <a:t>hal-hal</a:t>
            </a:r>
            <a:r>
              <a:rPr lang="pt-PT" sz="1700" dirty="0"/>
              <a:t> </a:t>
            </a:r>
            <a:r>
              <a:rPr lang="pt-PT" sz="1700" dirty="0" err="1"/>
              <a:t>lain</a:t>
            </a:r>
            <a:r>
              <a:rPr lang="pt-PT" sz="1700" dirty="0"/>
              <a:t> yang </a:t>
            </a:r>
            <a:r>
              <a:rPr lang="pt-PT" sz="1700" dirty="0" err="1"/>
              <a:t>dapat</a:t>
            </a:r>
            <a:r>
              <a:rPr lang="pt-PT" sz="1700" dirty="0"/>
              <a:t> </a:t>
            </a:r>
            <a:r>
              <a:rPr lang="pt-PT" sz="1700" dirty="0" err="1"/>
              <a:t>mengganggu</a:t>
            </a:r>
            <a:r>
              <a:rPr lang="pt-PT" sz="1700" dirty="0"/>
              <a:t> </a:t>
            </a:r>
            <a:r>
              <a:rPr lang="pt-PT" sz="1700" dirty="0" err="1"/>
              <a:t>konsentrasi</a:t>
            </a:r>
            <a:r>
              <a:rPr lang="pt-PT" sz="1700" dirty="0"/>
              <a:t> </a:t>
            </a:r>
            <a:r>
              <a:rPr lang="pt-PT" sz="1700" dirty="0" err="1"/>
              <a:t>peserta</a:t>
            </a:r>
            <a:r>
              <a:rPr lang="pt-PT" sz="1700" dirty="0"/>
              <a:t> </a:t>
            </a:r>
            <a:r>
              <a:rPr lang="pt-PT" sz="1700" dirty="0" err="1"/>
              <a:t>lain</a:t>
            </a:r>
            <a:r>
              <a:rPr lang="pt-PT" sz="1700" dirty="0"/>
              <a:t>.</a:t>
            </a:r>
            <a:endParaRPr lang="en-ID" sz="1700" dirty="0"/>
          </a:p>
          <a:p>
            <a:pPr marL="342900" lvl="0" indent="-342900">
              <a:spcAft>
                <a:spcPts val="600"/>
              </a:spcAft>
              <a:buFont typeface="+mj-lt"/>
              <a:buAutoNum type="arabicPeriod" startAt="17"/>
            </a:pPr>
            <a:r>
              <a:rPr lang="pt-PT" sz="1700" dirty="0" err="1"/>
              <a:t>Selama</a:t>
            </a:r>
            <a:r>
              <a:rPr lang="pt-PT" sz="1700" dirty="0"/>
              <a:t> </a:t>
            </a:r>
            <a:r>
              <a:rPr lang="pt-PT" sz="1700" dirty="0" err="1"/>
              <a:t>tes</a:t>
            </a:r>
            <a:r>
              <a:rPr lang="pt-PT" sz="1700" dirty="0"/>
              <a:t> </a:t>
            </a:r>
            <a:r>
              <a:rPr lang="pt-PT" sz="1700" dirty="0" err="1"/>
              <a:t>berlangsung</a:t>
            </a:r>
            <a:r>
              <a:rPr lang="pt-PT" sz="1700" dirty="0"/>
              <a:t>, </a:t>
            </a:r>
            <a:r>
              <a:rPr lang="pt-PT" sz="1700" dirty="0" err="1"/>
              <a:t>peserta</a:t>
            </a:r>
            <a:r>
              <a:rPr lang="pt-PT" sz="1700" dirty="0"/>
              <a:t> </a:t>
            </a:r>
            <a:r>
              <a:rPr lang="pt-PT" sz="1700" dirty="0" err="1"/>
              <a:t>boleh</a:t>
            </a:r>
            <a:r>
              <a:rPr lang="pt-PT" sz="1700" dirty="0"/>
              <a:t> </a:t>
            </a:r>
            <a:r>
              <a:rPr lang="pt-PT" sz="1700" dirty="0" err="1"/>
              <a:t>makan</a:t>
            </a:r>
            <a:r>
              <a:rPr lang="pt-PT" sz="1700" dirty="0"/>
              <a:t> snack </a:t>
            </a:r>
            <a:r>
              <a:rPr lang="pt-PT" sz="1700" dirty="0" err="1"/>
              <a:t>dan</a:t>
            </a:r>
            <a:r>
              <a:rPr lang="pt-PT" sz="1700" dirty="0"/>
              <a:t> </a:t>
            </a:r>
            <a:r>
              <a:rPr lang="pt-PT" sz="1700" dirty="0" err="1"/>
              <a:t>minum</a:t>
            </a:r>
            <a:r>
              <a:rPr lang="pt-PT" sz="1700" dirty="0"/>
              <a:t> yang </a:t>
            </a:r>
            <a:r>
              <a:rPr lang="pt-PT" sz="1700" dirty="0" err="1"/>
              <a:t>disediakan</a:t>
            </a:r>
            <a:r>
              <a:rPr lang="pt-PT" sz="1700" dirty="0"/>
              <a:t>, </a:t>
            </a:r>
            <a:r>
              <a:rPr lang="pt-PT" sz="1700" dirty="0" err="1"/>
              <a:t>namun</a:t>
            </a:r>
            <a:r>
              <a:rPr lang="pt-PT" sz="1700" dirty="0"/>
              <a:t> </a:t>
            </a:r>
            <a:r>
              <a:rPr lang="pt-PT" sz="1700" dirty="0" err="1"/>
              <a:t>tidak</a:t>
            </a:r>
            <a:r>
              <a:rPr lang="pt-PT" sz="1700" dirty="0"/>
              <a:t> </a:t>
            </a:r>
            <a:r>
              <a:rPr lang="pt-PT" sz="1700" dirty="0" err="1"/>
              <a:t>boleh</a:t>
            </a:r>
            <a:r>
              <a:rPr lang="pt-PT" sz="1700" dirty="0"/>
              <a:t> sampai </a:t>
            </a:r>
            <a:r>
              <a:rPr lang="pt-PT" sz="1700" dirty="0" err="1"/>
              <a:t>bersuara</a:t>
            </a:r>
            <a:r>
              <a:rPr lang="pt-PT" sz="1700" dirty="0"/>
              <a:t> </a:t>
            </a:r>
            <a:r>
              <a:rPr lang="pt-PT" sz="1700" dirty="0" err="1"/>
              <a:t>atau</a:t>
            </a:r>
            <a:r>
              <a:rPr lang="pt-PT" sz="1700" dirty="0"/>
              <a:t> </a:t>
            </a:r>
            <a:r>
              <a:rPr lang="pt-PT" sz="1700" dirty="0" err="1"/>
              <a:t>mengganggu</a:t>
            </a:r>
            <a:r>
              <a:rPr lang="pt-PT" sz="1700" dirty="0"/>
              <a:t> </a:t>
            </a:r>
            <a:r>
              <a:rPr lang="pt-PT" sz="1700" dirty="0" err="1"/>
              <a:t>peserta</a:t>
            </a:r>
            <a:r>
              <a:rPr lang="pt-PT" sz="1700" dirty="0"/>
              <a:t> </a:t>
            </a:r>
            <a:r>
              <a:rPr lang="pt-PT" sz="1700" dirty="0" err="1"/>
              <a:t>lain</a:t>
            </a:r>
            <a:r>
              <a:rPr lang="pt-PT" sz="1700" dirty="0"/>
              <a:t>.</a:t>
            </a:r>
            <a:endParaRPr lang="en-ID" sz="1700" dirty="0"/>
          </a:p>
          <a:p>
            <a:pPr marL="342900" lvl="0" indent="-342900">
              <a:spcAft>
                <a:spcPts val="600"/>
              </a:spcAft>
              <a:buFont typeface="+mj-lt"/>
              <a:buAutoNum type="arabicPeriod" startAt="17"/>
            </a:pPr>
            <a:r>
              <a:rPr lang="en-US" sz="1700" dirty="0" err="1"/>
              <a:t>Karena</a:t>
            </a:r>
            <a:r>
              <a:rPr lang="en-US" sz="1700" dirty="0"/>
              <a:t> </a:t>
            </a:r>
            <a:r>
              <a:rPr lang="en-US" sz="1700" dirty="0" err="1"/>
              <a:t>tes</a:t>
            </a:r>
            <a:r>
              <a:rPr lang="en-US" sz="1700" dirty="0"/>
              <a:t> </a:t>
            </a:r>
            <a:r>
              <a:rPr lang="en-US" sz="1700" dirty="0" err="1"/>
              <a:t>dimulai</a:t>
            </a:r>
            <a:r>
              <a:rPr lang="en-US" sz="1700" dirty="0"/>
              <a:t> </a:t>
            </a:r>
            <a:r>
              <a:rPr lang="en-US" sz="1700" dirty="0" err="1"/>
              <a:t>serentak</a:t>
            </a:r>
            <a:r>
              <a:rPr lang="en-US" sz="1700" dirty="0"/>
              <a:t>, </a:t>
            </a:r>
            <a:r>
              <a:rPr lang="en-US" sz="1700" dirty="0" err="1"/>
              <a:t>maka</a:t>
            </a:r>
            <a:r>
              <a:rPr lang="en-US" sz="1700" dirty="0"/>
              <a:t> </a:t>
            </a:r>
            <a:r>
              <a:rPr lang="en-US" sz="1700" dirty="0" err="1"/>
              <a:t>berakhirnya</a:t>
            </a:r>
            <a:r>
              <a:rPr lang="en-US" sz="1700" dirty="0"/>
              <a:t> </a:t>
            </a:r>
            <a:r>
              <a:rPr lang="en-US" sz="1700" dirty="0" err="1"/>
              <a:t>tes</a:t>
            </a:r>
            <a:r>
              <a:rPr lang="en-US" sz="1700" dirty="0"/>
              <a:t> </a:t>
            </a:r>
            <a:r>
              <a:rPr lang="en-US" sz="1700" dirty="0" err="1"/>
              <a:t>juga</a:t>
            </a:r>
            <a:r>
              <a:rPr lang="en-US" sz="1700" dirty="0"/>
              <a:t> </a:t>
            </a:r>
            <a:r>
              <a:rPr lang="en-US" sz="1700" dirty="0" err="1"/>
              <a:t>harus</a:t>
            </a:r>
            <a:r>
              <a:rPr lang="en-US" sz="1700" dirty="0"/>
              <a:t> </a:t>
            </a:r>
            <a:r>
              <a:rPr lang="en-US" sz="1700" dirty="0" err="1"/>
              <a:t>serentak</a:t>
            </a:r>
            <a:r>
              <a:rPr lang="en-US" sz="1700" dirty="0"/>
              <a:t>.  </a:t>
            </a:r>
            <a:r>
              <a:rPr lang="en-US" sz="1700" dirty="0" err="1"/>
              <a:t>Bagi</a:t>
            </a:r>
            <a:r>
              <a:rPr lang="en-US" sz="1700" dirty="0"/>
              <a:t> </a:t>
            </a:r>
            <a:r>
              <a:rPr lang="en-US" sz="1700" dirty="0" err="1"/>
              <a:t>peserta</a:t>
            </a:r>
            <a:r>
              <a:rPr lang="en-US" sz="1700" dirty="0"/>
              <a:t> yang </a:t>
            </a:r>
            <a:r>
              <a:rPr lang="en-US" sz="1700" dirty="0" err="1"/>
              <a:t>telah</a:t>
            </a:r>
            <a:r>
              <a:rPr lang="en-US" sz="1700" dirty="0"/>
              <a:t> </a:t>
            </a:r>
            <a:r>
              <a:rPr lang="en-US" sz="1700" dirty="0" err="1"/>
              <a:t>selesai</a:t>
            </a:r>
            <a:r>
              <a:rPr lang="en-US" sz="1700" dirty="0"/>
              <a:t> </a:t>
            </a:r>
            <a:r>
              <a:rPr lang="en-US" sz="1700" dirty="0" err="1"/>
              <a:t>mengerjakan</a:t>
            </a:r>
            <a:r>
              <a:rPr lang="en-US" sz="1700" dirty="0"/>
              <a:t> </a:t>
            </a:r>
            <a:r>
              <a:rPr lang="en-US" sz="1700" dirty="0" err="1"/>
              <a:t>soal</a:t>
            </a:r>
            <a:r>
              <a:rPr lang="en-US" sz="1700" dirty="0"/>
              <a:t>, </a:t>
            </a:r>
            <a:r>
              <a:rPr lang="en-US" sz="1700" dirty="0" err="1"/>
              <a:t>dimohon</a:t>
            </a:r>
            <a:r>
              <a:rPr lang="en-US" sz="1700" dirty="0"/>
              <a:t> </a:t>
            </a:r>
            <a:r>
              <a:rPr lang="en-US" sz="1700" dirty="0" err="1"/>
              <a:t>untuk</a:t>
            </a:r>
            <a:r>
              <a:rPr lang="en-US" sz="1700" dirty="0"/>
              <a:t> </a:t>
            </a:r>
            <a:r>
              <a:rPr lang="en-US" sz="1700" dirty="0" err="1"/>
              <a:t>meneliti</a:t>
            </a:r>
            <a:r>
              <a:rPr lang="en-US" sz="1700" dirty="0"/>
              <a:t> </a:t>
            </a:r>
            <a:r>
              <a:rPr lang="en-US" sz="1700" dirty="0" err="1"/>
              <a:t>kembali</a:t>
            </a:r>
            <a:r>
              <a:rPr lang="en-US" sz="1700" dirty="0"/>
              <a:t> </a:t>
            </a:r>
            <a:r>
              <a:rPr lang="en-US" sz="1700" dirty="0" err="1"/>
              <a:t>jawaban</a:t>
            </a:r>
            <a:r>
              <a:rPr lang="en-US" sz="1700" dirty="0"/>
              <a:t> yang </a:t>
            </a:r>
            <a:r>
              <a:rPr lang="en-US" sz="1700" dirty="0" err="1"/>
              <a:t>telah</a:t>
            </a:r>
            <a:r>
              <a:rPr lang="en-US" sz="1700" dirty="0"/>
              <a:t> </a:t>
            </a:r>
            <a:r>
              <a:rPr lang="en-US" sz="1700" dirty="0" err="1"/>
              <a:t>dibuat</a:t>
            </a:r>
            <a:r>
              <a:rPr lang="en-US" sz="1700" dirty="0"/>
              <a:t>, </a:t>
            </a:r>
            <a:r>
              <a:rPr lang="en-US" sz="1700" dirty="0" err="1"/>
              <a:t>tetapi</a:t>
            </a:r>
            <a:r>
              <a:rPr lang="en-US" sz="1700" dirty="0"/>
              <a:t> </a:t>
            </a:r>
            <a:r>
              <a:rPr lang="en-US" sz="1700" dirty="0" err="1"/>
              <a:t>tidak</a:t>
            </a:r>
            <a:r>
              <a:rPr lang="en-US" sz="1700" dirty="0"/>
              <a:t> </a:t>
            </a:r>
            <a:r>
              <a:rPr lang="en-US" sz="1700" dirty="0" err="1"/>
              <a:t>didiskusikan</a:t>
            </a:r>
            <a:r>
              <a:rPr lang="en-US" sz="1700" dirty="0"/>
              <a:t> </a:t>
            </a:r>
            <a:r>
              <a:rPr lang="en-US" sz="1700" dirty="0" err="1"/>
              <a:t>dengan</a:t>
            </a:r>
            <a:r>
              <a:rPr lang="en-US" sz="1700" dirty="0"/>
              <a:t> </a:t>
            </a:r>
            <a:r>
              <a:rPr lang="en-US" sz="1700" dirty="0" err="1"/>
              <a:t>peserta</a:t>
            </a:r>
            <a:r>
              <a:rPr lang="en-US" sz="1700" dirty="0"/>
              <a:t> lain.  </a:t>
            </a:r>
            <a:r>
              <a:rPr lang="en-US" sz="1700" dirty="0" err="1"/>
              <a:t>Peserta</a:t>
            </a:r>
            <a:r>
              <a:rPr lang="en-US" sz="1700" dirty="0"/>
              <a:t> yang </a:t>
            </a:r>
            <a:r>
              <a:rPr lang="en-US" sz="1700" dirty="0" err="1"/>
              <a:t>sudah</a:t>
            </a:r>
            <a:r>
              <a:rPr lang="en-US" sz="1700" dirty="0"/>
              <a:t> </a:t>
            </a:r>
            <a:r>
              <a:rPr lang="en-US" sz="1700" dirty="0" err="1"/>
              <a:t>selesai</a:t>
            </a:r>
            <a:r>
              <a:rPr lang="en-US" sz="1700" dirty="0"/>
              <a:t> </a:t>
            </a:r>
            <a:r>
              <a:rPr lang="en-US" sz="1700" dirty="0" err="1"/>
              <a:t>sebelum</a:t>
            </a:r>
            <a:r>
              <a:rPr lang="en-US" sz="1700" dirty="0"/>
              <a:t> </a:t>
            </a:r>
            <a:r>
              <a:rPr lang="en-US" sz="1700" dirty="0" err="1"/>
              <a:t>waktunya</a:t>
            </a:r>
            <a:r>
              <a:rPr lang="en-US" sz="1700" dirty="0"/>
              <a:t>, </a:t>
            </a:r>
            <a:r>
              <a:rPr lang="en-US" sz="1700" dirty="0" err="1"/>
              <a:t>tidak</a:t>
            </a:r>
            <a:r>
              <a:rPr lang="en-US" sz="1700" dirty="0"/>
              <a:t> </a:t>
            </a:r>
            <a:r>
              <a:rPr lang="en-US" sz="1700" dirty="0" err="1"/>
              <a:t>diperkenankan</a:t>
            </a:r>
            <a:r>
              <a:rPr lang="en-US" sz="1700" dirty="0"/>
              <a:t> </a:t>
            </a:r>
            <a:r>
              <a:rPr lang="en-US" sz="1700" dirty="0" err="1"/>
              <a:t>meninggalkan</a:t>
            </a:r>
            <a:r>
              <a:rPr lang="en-US" sz="1700" dirty="0"/>
              <a:t> </a:t>
            </a:r>
            <a:r>
              <a:rPr lang="en-US" sz="1700" dirty="0" err="1"/>
              <a:t>ruangan</a:t>
            </a:r>
            <a:r>
              <a:rPr lang="en-US" sz="1700" dirty="0"/>
              <a:t>.</a:t>
            </a:r>
            <a:endParaRPr lang="en-ID" sz="1700" dirty="0"/>
          </a:p>
        </p:txBody>
      </p:sp>
      <p:sp>
        <p:nvSpPr>
          <p:cNvPr id="3" name="Rectangle 2"/>
          <p:cNvSpPr/>
          <p:nvPr/>
        </p:nvSpPr>
        <p:spPr>
          <a:xfrm>
            <a:off x="2226264" y="269941"/>
            <a:ext cx="28468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Tata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Tertib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Peserta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.</a:t>
            </a:r>
          </a:p>
        </p:txBody>
      </p:sp>
      <p:sp>
        <p:nvSpPr>
          <p:cNvPr id="8" name="Parallelogram 7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9576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78161"/>
              </p:ext>
            </p:extLst>
          </p:nvPr>
        </p:nvGraphicFramePr>
        <p:xfrm>
          <a:off x="229684" y="985560"/>
          <a:ext cx="8753250" cy="5857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8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6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7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01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584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95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+mj-lt"/>
                        </a:rPr>
                        <a:t>NO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+mj-lt"/>
                        </a:rPr>
                        <a:t>BIDANG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+mj-lt"/>
                        </a:rPr>
                        <a:t>WAKTU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+mj-lt"/>
                        </a:rPr>
                        <a:t>JUMLAH BUTIR SOAL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+mj-lt"/>
                        </a:rPr>
                        <a:t>KETERANGAN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9748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Arial"/>
                          <a:cs typeface="Arial"/>
                        </a:rPr>
                        <a:t>Matematika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210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menit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Arial"/>
                          <a:cs typeface="Arial"/>
                        </a:rPr>
                        <a:t>20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soal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isian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singkat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, 5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soal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uraian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Tidak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diperbolehkan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menggunakan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kalkulator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,</a:t>
                      </a:r>
                      <a:r>
                        <a:rPr lang="en-US" sz="1400" baseline="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baseline="0" dirty="0" err="1">
                          <a:latin typeface="Arial"/>
                          <a:cs typeface="Arial"/>
                        </a:rPr>
                        <a:t>busur</a:t>
                      </a:r>
                      <a:r>
                        <a:rPr lang="en-US" sz="1400" baseline="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baseline="0" dirty="0" err="1">
                          <a:latin typeface="Arial"/>
                          <a:cs typeface="Arial"/>
                        </a:rPr>
                        <a:t>derajat</a:t>
                      </a:r>
                      <a:r>
                        <a:rPr lang="en-US" sz="1400" baseline="0" dirty="0">
                          <a:latin typeface="Arial"/>
                          <a:cs typeface="Arial"/>
                        </a:rPr>
                        <a:t>, </a:t>
                      </a:r>
                      <a:r>
                        <a:rPr lang="en-US" sz="1400" baseline="0" dirty="0" err="1">
                          <a:latin typeface="Arial"/>
                          <a:cs typeface="Arial"/>
                        </a:rPr>
                        <a:t>dan</a:t>
                      </a:r>
                      <a:r>
                        <a:rPr lang="en-US" sz="1400" baseline="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baseline="0" dirty="0" err="1">
                          <a:latin typeface="Arial"/>
                          <a:cs typeface="Arial"/>
                        </a:rPr>
                        <a:t>penggaris</a:t>
                      </a:r>
                      <a:r>
                        <a:rPr lang="en-US" sz="1400" baseline="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baseline="0" dirty="0" err="1">
                          <a:latin typeface="Arial"/>
                          <a:cs typeface="Arial"/>
                        </a:rPr>
                        <a:t>segi</a:t>
                      </a:r>
                      <a:r>
                        <a:rPr lang="en-US" sz="1400" baseline="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baseline="0" dirty="0" err="1">
                          <a:latin typeface="Arial"/>
                          <a:cs typeface="Arial"/>
                        </a:rPr>
                        <a:t>tiga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4283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Arial"/>
                          <a:cs typeface="Arial"/>
                        </a:rPr>
                        <a:t>Fisika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210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menit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7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soal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uraian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Tidak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diperbolehkan</a:t>
                      </a:r>
                      <a:r>
                        <a:rPr lang="en-US" sz="1400" b="1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menggunakan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kalkulator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8869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Kimia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150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menit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30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pilihan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ganda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dan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5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soal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esai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>
                          <a:latin typeface="Arial"/>
                          <a:cs typeface="Arial"/>
                        </a:rPr>
                        <a:t>Diperbolehkan</a:t>
                      </a:r>
                      <a:r>
                        <a:rPr lang="en-US" sz="1400" b="1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menggunakan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kalkulator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7427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latin typeface="Arial"/>
                          <a:cs typeface="Arial"/>
                        </a:rPr>
                        <a:t>Informatika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/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Komputer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180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menit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Arial"/>
                          <a:cs typeface="Arial"/>
                        </a:rPr>
                        <a:t>30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soal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pilihan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ganda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dan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40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soal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isian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singkat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, 3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soal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program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Tidak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diperbolehkan</a:t>
                      </a:r>
                      <a:r>
                        <a:rPr lang="en-US" sz="1400" b="1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menggunakan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kalkulator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271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Arial"/>
                          <a:cs typeface="Arial"/>
                        </a:rPr>
                        <a:t>Biologi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	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Arial"/>
                          <a:cs typeface="Arial"/>
                        </a:rPr>
                        <a:t>180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menit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Arial"/>
                          <a:cs typeface="Arial"/>
                        </a:rPr>
                        <a:t>50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soal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,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pilihan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Benar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/Salah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>
                          <a:latin typeface="Arial"/>
                          <a:cs typeface="Arial"/>
                        </a:rPr>
                        <a:t>Diperbolehkan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menggunakan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kalkulator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2357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latin typeface="Arial"/>
                          <a:cs typeface="Arial"/>
                        </a:rPr>
                        <a:t>Astronomi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Arial"/>
                          <a:cs typeface="Arial"/>
                        </a:rPr>
                        <a:t>180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menit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Arial"/>
                          <a:cs typeface="Arial"/>
                        </a:rPr>
                        <a:t>10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soal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pilihan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ganda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dan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betul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salah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,</a:t>
                      </a:r>
                      <a:r>
                        <a:rPr lang="en-US" sz="1400" baseline="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5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soal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esai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pendek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, 5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soal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esai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panjang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>
                          <a:latin typeface="Arial"/>
                          <a:cs typeface="Arial"/>
                        </a:rPr>
                        <a:t>Diperbolehkan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menggunakan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kalkulator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7427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Arial"/>
                          <a:cs typeface="Arial"/>
                        </a:rPr>
                        <a:t>Ekonomi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180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menit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Arial"/>
                          <a:cs typeface="Arial"/>
                        </a:rPr>
                        <a:t>50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soal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pilihan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ganda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,</a:t>
                      </a:r>
                      <a:r>
                        <a:rPr lang="en-US" sz="1400" baseline="0" dirty="0">
                          <a:latin typeface="Arial"/>
                          <a:cs typeface="Arial"/>
                        </a:rPr>
                        <a:t> 5 </a:t>
                      </a:r>
                      <a:r>
                        <a:rPr lang="en-US" sz="1400" baseline="0" dirty="0" err="1">
                          <a:latin typeface="Arial"/>
                          <a:cs typeface="Arial"/>
                        </a:rPr>
                        <a:t>soal</a:t>
                      </a:r>
                      <a:r>
                        <a:rPr lang="en-US" sz="1400" baseline="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baseline="0" dirty="0" err="1">
                          <a:latin typeface="Arial"/>
                          <a:cs typeface="Arial"/>
                        </a:rPr>
                        <a:t>esai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>
                          <a:latin typeface="Arial"/>
                          <a:cs typeface="Arial"/>
                        </a:rPr>
                        <a:t>Diperbolehkan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menggunakan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kalkulator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3313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Arial"/>
                          <a:cs typeface="Arial"/>
                        </a:rPr>
                        <a:t>Kebumian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150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menit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50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soal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pilihan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ganda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dan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5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soal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esai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>
                          <a:latin typeface="Arial"/>
                          <a:cs typeface="Arial"/>
                        </a:rPr>
                        <a:t>Diperbolehkan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menggunakan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kalkulator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07427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Arial"/>
                          <a:cs typeface="Arial"/>
                        </a:rPr>
                        <a:t>Geografi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Arial"/>
                          <a:cs typeface="Arial"/>
                        </a:rPr>
                        <a:t>180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menit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Arial"/>
                          <a:cs typeface="Arial"/>
                        </a:rPr>
                        <a:t>50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soal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pilihan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ganda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,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dan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5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soal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essay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>
                          <a:latin typeface="Arial"/>
                          <a:cs typeface="Arial"/>
                        </a:rPr>
                        <a:t>Diperbolehkan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menggunakan</a:t>
                      </a:r>
                      <a:r>
                        <a:rPr lang="en-US"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dirty="0" err="1">
                          <a:latin typeface="Arial"/>
                          <a:cs typeface="Arial"/>
                        </a:rPr>
                        <a:t>kalkulator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212748" y="294472"/>
            <a:ext cx="4405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Jumlah</a:t>
            </a:r>
            <a:r>
              <a:rPr lang="en-US" sz="24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Butir</a:t>
            </a:r>
            <a:r>
              <a:rPr lang="en-US" sz="24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Soal</a:t>
            </a:r>
            <a:r>
              <a:rPr lang="en-US" sz="24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dan</a:t>
            </a:r>
            <a:r>
              <a:rPr lang="en-US" sz="24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Alokasi</a:t>
            </a:r>
            <a:r>
              <a:rPr lang="en-US" sz="24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Waktu</a:t>
            </a:r>
            <a:endParaRPr lang="en-US" sz="2400" dirty="0">
              <a:solidFill>
                <a:srgbClr val="FFFFFF"/>
              </a:solidFill>
              <a:latin typeface="Franklin Gothic Demi Cond"/>
              <a:cs typeface="Franklin Gothic Demi Cond"/>
            </a:endParaRPr>
          </a:p>
        </p:txBody>
      </p:sp>
      <p:sp>
        <p:nvSpPr>
          <p:cNvPr id="11" name="Parallelogram 10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8036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94037" y="864419"/>
            <a:ext cx="8802230" cy="570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500" b="1" dirty="0" err="1">
                <a:latin typeface="Arial"/>
                <a:cs typeface="Arial"/>
              </a:rPr>
              <a:t>Bidang</a:t>
            </a:r>
            <a:r>
              <a:rPr lang="en-US" sz="1500" b="1" dirty="0">
                <a:latin typeface="Arial"/>
                <a:cs typeface="Arial"/>
              </a:rPr>
              <a:t> </a:t>
            </a:r>
            <a:r>
              <a:rPr lang="en-US" sz="1500" b="1" dirty="0" err="1">
                <a:latin typeface="Arial"/>
                <a:cs typeface="Arial"/>
              </a:rPr>
              <a:t>Matematika</a:t>
            </a:r>
            <a:r>
              <a:rPr lang="en-US" sz="1500" b="1" dirty="0">
                <a:latin typeface="Arial"/>
                <a:cs typeface="Arial"/>
              </a:rPr>
              <a:t> (</a:t>
            </a:r>
            <a:r>
              <a:rPr lang="en-US" sz="1500" b="1" dirty="0" err="1">
                <a:latin typeface="Arial"/>
                <a:cs typeface="Arial"/>
              </a:rPr>
              <a:t>Kode</a:t>
            </a:r>
            <a:r>
              <a:rPr lang="en-US" sz="1500" b="1" dirty="0">
                <a:latin typeface="Arial"/>
                <a:cs typeface="Arial"/>
              </a:rPr>
              <a:t> </a:t>
            </a:r>
            <a:r>
              <a:rPr lang="en-US" sz="1500" b="1" dirty="0" err="1">
                <a:latin typeface="Arial"/>
                <a:cs typeface="Arial"/>
              </a:rPr>
              <a:t>Bidang</a:t>
            </a:r>
            <a:r>
              <a:rPr lang="en-US" sz="1500" b="1" dirty="0">
                <a:latin typeface="Arial"/>
                <a:cs typeface="Arial"/>
              </a:rPr>
              <a:t> : 01)</a:t>
            </a:r>
          </a:p>
          <a:p>
            <a:pPr marL="266700" lvl="1" indent="-266700">
              <a:buFont typeface="+mj-lt"/>
              <a:buAutoNum type="arabicPeriod"/>
            </a:pPr>
            <a:r>
              <a:rPr lang="en-US" sz="1500" dirty="0" err="1"/>
              <a:t>Tes</a:t>
            </a:r>
            <a:r>
              <a:rPr lang="en-US" sz="1500" dirty="0"/>
              <a:t> </a:t>
            </a:r>
            <a:r>
              <a:rPr lang="en-US" sz="1500" dirty="0" err="1"/>
              <a:t>terdiri</a:t>
            </a:r>
            <a:r>
              <a:rPr lang="en-US" sz="1500" dirty="0"/>
              <a:t> </a:t>
            </a:r>
            <a:r>
              <a:rPr lang="en-US" sz="1500" dirty="0" err="1"/>
              <a:t>dari</a:t>
            </a:r>
            <a:r>
              <a:rPr lang="en-US" sz="1500" dirty="0"/>
              <a:t> </a:t>
            </a:r>
            <a:r>
              <a:rPr lang="en-US" sz="1500" dirty="0" err="1"/>
              <a:t>dua</a:t>
            </a:r>
            <a:r>
              <a:rPr lang="en-US" sz="1500" dirty="0"/>
              <a:t> </a:t>
            </a:r>
            <a:r>
              <a:rPr lang="en-US" sz="1500" dirty="0" err="1"/>
              <a:t>bagian</a:t>
            </a:r>
            <a:r>
              <a:rPr lang="en-US" sz="1500" dirty="0"/>
              <a:t>. </a:t>
            </a:r>
            <a:r>
              <a:rPr lang="en-US" sz="1500" dirty="0" err="1"/>
              <a:t>Tes</a:t>
            </a:r>
            <a:r>
              <a:rPr lang="en-US" sz="1500" dirty="0"/>
              <a:t> </a:t>
            </a:r>
            <a:r>
              <a:rPr lang="en-US" sz="1500" dirty="0" err="1"/>
              <a:t>bagian</a:t>
            </a:r>
            <a:r>
              <a:rPr lang="en-US" sz="1500" dirty="0"/>
              <a:t> </a:t>
            </a:r>
            <a:r>
              <a:rPr lang="en-US" sz="1500" dirty="0" err="1"/>
              <a:t>pertama</a:t>
            </a:r>
            <a:r>
              <a:rPr lang="en-US" sz="1500" dirty="0"/>
              <a:t> </a:t>
            </a:r>
            <a:r>
              <a:rPr lang="en-US" sz="1500" dirty="0" err="1"/>
              <a:t>terdiri</a:t>
            </a:r>
            <a:r>
              <a:rPr lang="en-US" sz="1500" dirty="0"/>
              <a:t> </a:t>
            </a:r>
            <a:r>
              <a:rPr lang="en-US" sz="1500" dirty="0" err="1"/>
              <a:t>dari</a:t>
            </a:r>
            <a:r>
              <a:rPr lang="en-US" sz="1500" dirty="0"/>
              <a:t> 20 </a:t>
            </a:r>
            <a:r>
              <a:rPr lang="en-US" sz="1500" dirty="0" err="1"/>
              <a:t>soal</a:t>
            </a:r>
            <a:r>
              <a:rPr lang="en-US" sz="1500" dirty="0"/>
              <a:t> </a:t>
            </a:r>
            <a:r>
              <a:rPr lang="en-US" sz="1500" dirty="0" err="1"/>
              <a:t>isian</a:t>
            </a:r>
            <a:r>
              <a:rPr lang="en-US" sz="1500" dirty="0"/>
              <a:t> </a:t>
            </a:r>
            <a:r>
              <a:rPr lang="en-US" sz="1500" dirty="0" err="1"/>
              <a:t>singkat</a:t>
            </a:r>
            <a:r>
              <a:rPr lang="en-US" sz="1500" dirty="0"/>
              <a:t>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  <a:r>
              <a:rPr lang="en-US" sz="1500" dirty="0" err="1"/>
              <a:t>tes</a:t>
            </a:r>
            <a:r>
              <a:rPr lang="en-US" sz="1500" dirty="0"/>
              <a:t> </a:t>
            </a:r>
            <a:r>
              <a:rPr lang="en-US" sz="1500" dirty="0" err="1"/>
              <a:t>bagian</a:t>
            </a:r>
            <a:r>
              <a:rPr lang="en-US" sz="1500" dirty="0"/>
              <a:t> </a:t>
            </a:r>
            <a:r>
              <a:rPr lang="en-US" sz="1500" dirty="0" err="1"/>
              <a:t>kedua</a:t>
            </a:r>
            <a:r>
              <a:rPr lang="en-US" sz="1500" dirty="0"/>
              <a:t> </a:t>
            </a:r>
            <a:r>
              <a:rPr lang="en-US" sz="1500" dirty="0" err="1"/>
              <a:t>terdiri</a:t>
            </a:r>
            <a:r>
              <a:rPr lang="en-US" sz="1500" dirty="0"/>
              <a:t> </a:t>
            </a:r>
            <a:r>
              <a:rPr lang="en-US" sz="1500" dirty="0" err="1"/>
              <a:t>dari</a:t>
            </a:r>
            <a:r>
              <a:rPr lang="en-US" sz="1500" dirty="0"/>
              <a:t> 5 </a:t>
            </a:r>
            <a:r>
              <a:rPr lang="en-US" sz="1500" dirty="0" err="1"/>
              <a:t>soal</a:t>
            </a:r>
            <a:r>
              <a:rPr lang="en-US" sz="1500" dirty="0"/>
              <a:t> </a:t>
            </a:r>
            <a:r>
              <a:rPr lang="en-US" sz="1500" dirty="0" err="1"/>
              <a:t>esai</a:t>
            </a:r>
            <a:r>
              <a:rPr lang="en-US" sz="1500" dirty="0"/>
              <a:t>.</a:t>
            </a:r>
            <a:endParaRPr lang="en-ID" sz="1500" dirty="0"/>
          </a:p>
          <a:p>
            <a:pPr marL="266700" lvl="1" indent="-266700">
              <a:buFont typeface="+mj-lt"/>
              <a:buAutoNum type="arabicPeriod"/>
            </a:pPr>
            <a:r>
              <a:rPr lang="en-US" sz="1500" dirty="0" err="1"/>
              <a:t>Waktu</a:t>
            </a:r>
            <a:r>
              <a:rPr lang="en-US" sz="1500" dirty="0"/>
              <a:t> yang </a:t>
            </a:r>
            <a:r>
              <a:rPr lang="en-US" sz="1500" dirty="0" err="1"/>
              <a:t>disediakan</a:t>
            </a:r>
            <a:r>
              <a:rPr lang="en-US" sz="1500" dirty="0"/>
              <a:t> </a:t>
            </a:r>
            <a:r>
              <a:rPr lang="en-US" sz="1500" dirty="0" err="1"/>
              <a:t>untuk</a:t>
            </a:r>
            <a:r>
              <a:rPr lang="en-US" sz="1500" dirty="0"/>
              <a:t> </a:t>
            </a:r>
            <a:r>
              <a:rPr lang="en-US" sz="1500" dirty="0" err="1"/>
              <a:t>menyelesaikan</a:t>
            </a:r>
            <a:r>
              <a:rPr lang="en-US" sz="1500" dirty="0"/>
              <a:t> </a:t>
            </a:r>
            <a:r>
              <a:rPr lang="en-US" sz="1500" dirty="0" err="1"/>
              <a:t>semua</a:t>
            </a:r>
            <a:r>
              <a:rPr lang="en-US" sz="1500" dirty="0"/>
              <a:t> </a:t>
            </a:r>
            <a:r>
              <a:rPr lang="en-US" sz="1500" dirty="0" err="1"/>
              <a:t>soal</a:t>
            </a:r>
            <a:r>
              <a:rPr lang="en-US" sz="1500" dirty="0"/>
              <a:t> </a:t>
            </a:r>
            <a:r>
              <a:rPr lang="en-US" sz="1500" dirty="0" err="1"/>
              <a:t>adalah</a:t>
            </a:r>
            <a:r>
              <a:rPr lang="en-US" sz="1500" dirty="0"/>
              <a:t> 210 </a:t>
            </a:r>
            <a:r>
              <a:rPr lang="en-US" sz="1500" dirty="0" err="1"/>
              <a:t>menit</a:t>
            </a:r>
            <a:r>
              <a:rPr lang="en-US" sz="1500" dirty="0"/>
              <a:t>.</a:t>
            </a:r>
            <a:endParaRPr lang="en-ID" sz="1500" dirty="0"/>
          </a:p>
          <a:p>
            <a:pPr marL="266700" lvl="1" indent="-266700">
              <a:buFont typeface="+mj-lt"/>
              <a:buAutoNum type="arabicPeriod"/>
            </a:pPr>
            <a:r>
              <a:rPr lang="en-US" sz="1500" dirty="0" err="1"/>
              <a:t>Tuliskan</a:t>
            </a:r>
            <a:r>
              <a:rPr lang="en-US" sz="1500" dirty="0"/>
              <a:t> </a:t>
            </a:r>
            <a:r>
              <a:rPr lang="en-US" sz="1500" dirty="0" err="1"/>
              <a:t>nama</a:t>
            </a:r>
            <a:r>
              <a:rPr lang="en-US" sz="1500" dirty="0"/>
              <a:t>, </a:t>
            </a:r>
            <a:r>
              <a:rPr lang="en-US" sz="1500" dirty="0" err="1"/>
              <a:t>kelas</a:t>
            </a:r>
            <a:r>
              <a:rPr lang="en-US" sz="1500" dirty="0"/>
              <a:t>,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  <a:r>
              <a:rPr lang="en-US" sz="1500" dirty="0" err="1"/>
              <a:t>asal</a:t>
            </a:r>
            <a:r>
              <a:rPr lang="en-US" sz="1500" dirty="0"/>
              <a:t> </a:t>
            </a:r>
            <a:r>
              <a:rPr lang="en-US" sz="1500" dirty="0" err="1"/>
              <a:t>sekolah</a:t>
            </a:r>
            <a:r>
              <a:rPr lang="en-US" sz="1500" dirty="0"/>
              <a:t> </a:t>
            </a:r>
            <a:r>
              <a:rPr lang="en-US" sz="1500" dirty="0" err="1"/>
              <a:t>Anda</a:t>
            </a:r>
            <a:r>
              <a:rPr lang="en-US" sz="1500" dirty="0"/>
              <a:t> di </a:t>
            </a:r>
            <a:r>
              <a:rPr lang="en-US" sz="1500" dirty="0" err="1"/>
              <a:t>sebelah</a:t>
            </a:r>
            <a:r>
              <a:rPr lang="en-US" sz="1500" dirty="0"/>
              <a:t> </a:t>
            </a:r>
            <a:r>
              <a:rPr lang="en-US" sz="1500" dirty="0" err="1"/>
              <a:t>kanan</a:t>
            </a:r>
            <a:r>
              <a:rPr lang="en-US" sz="1500" dirty="0"/>
              <a:t> </a:t>
            </a:r>
            <a:r>
              <a:rPr lang="en-US" sz="1500" dirty="0" err="1"/>
              <a:t>atas</a:t>
            </a:r>
            <a:r>
              <a:rPr lang="en-US" sz="1500" dirty="0"/>
              <a:t> </a:t>
            </a:r>
            <a:r>
              <a:rPr lang="en-US" sz="1500" dirty="0" err="1"/>
              <a:t>pada</a:t>
            </a:r>
            <a:r>
              <a:rPr lang="en-US" sz="1500" dirty="0"/>
              <a:t> </a:t>
            </a:r>
            <a:r>
              <a:rPr lang="en-US" sz="1500" dirty="0" err="1"/>
              <a:t>setiap</a:t>
            </a:r>
            <a:r>
              <a:rPr lang="en-US" sz="1500" dirty="0"/>
              <a:t> </a:t>
            </a:r>
            <a:r>
              <a:rPr lang="en-US" sz="1500" dirty="0" err="1"/>
              <a:t>halaman</a:t>
            </a:r>
            <a:r>
              <a:rPr lang="en-US" sz="1500" dirty="0"/>
              <a:t>.</a:t>
            </a:r>
            <a:endParaRPr lang="en-ID" sz="1500" dirty="0"/>
          </a:p>
          <a:p>
            <a:pPr marL="266700" lvl="1" indent="-266700">
              <a:buFont typeface="+mj-lt"/>
              <a:buAutoNum type="arabicPeriod"/>
            </a:pPr>
            <a:r>
              <a:rPr lang="en-US" sz="1500" dirty="0" err="1"/>
              <a:t>Untuk</a:t>
            </a:r>
            <a:r>
              <a:rPr lang="en-US" sz="1500" dirty="0"/>
              <a:t> </a:t>
            </a:r>
            <a:r>
              <a:rPr lang="en-US" sz="1500" dirty="0" err="1"/>
              <a:t>soal</a:t>
            </a:r>
            <a:r>
              <a:rPr lang="en-US" sz="1500" dirty="0"/>
              <a:t> </a:t>
            </a:r>
            <a:r>
              <a:rPr lang="en-US" sz="1500" dirty="0" err="1"/>
              <a:t>bagian</a:t>
            </a:r>
            <a:r>
              <a:rPr lang="en-US" sz="1500" dirty="0"/>
              <a:t> </a:t>
            </a:r>
            <a:r>
              <a:rPr lang="en-US" sz="1500" dirty="0" err="1"/>
              <a:t>pertama</a:t>
            </a:r>
            <a:r>
              <a:rPr lang="en-US" sz="1500" dirty="0"/>
              <a:t>:</a:t>
            </a:r>
            <a:endParaRPr lang="en-ID" sz="1500" dirty="0"/>
          </a:p>
          <a:p>
            <a:pPr marL="533400" lvl="1" indent="-266700">
              <a:buFont typeface="+mj-lt"/>
              <a:buAutoNum type="alphaLcParenR"/>
            </a:pPr>
            <a:r>
              <a:rPr lang="en-US" sz="1500" dirty="0" err="1"/>
              <a:t>Masing-masing</a:t>
            </a:r>
            <a:r>
              <a:rPr lang="en-US" sz="1500" dirty="0"/>
              <a:t> </a:t>
            </a:r>
            <a:r>
              <a:rPr lang="en-US" sz="1500" dirty="0" err="1"/>
              <a:t>soal</a:t>
            </a:r>
            <a:r>
              <a:rPr lang="en-US" sz="1500" dirty="0"/>
              <a:t> </a:t>
            </a:r>
            <a:r>
              <a:rPr lang="en-US" sz="1500" dirty="0" err="1"/>
              <a:t>bagian</a:t>
            </a:r>
            <a:r>
              <a:rPr lang="en-US" sz="1500" dirty="0"/>
              <a:t> </a:t>
            </a:r>
            <a:r>
              <a:rPr lang="en-US" sz="1500" dirty="0" err="1"/>
              <a:t>pertama</a:t>
            </a:r>
            <a:r>
              <a:rPr lang="en-US" sz="1500" dirty="0"/>
              <a:t> </a:t>
            </a:r>
            <a:r>
              <a:rPr lang="en-US" sz="1500" dirty="0" err="1"/>
              <a:t>bernilai</a:t>
            </a:r>
            <a:r>
              <a:rPr lang="en-US" sz="1500" dirty="0"/>
              <a:t> 1 (</a:t>
            </a:r>
            <a:r>
              <a:rPr lang="en-US" sz="1500" dirty="0" err="1"/>
              <a:t>satu</a:t>
            </a:r>
            <a:r>
              <a:rPr lang="en-US" sz="1500" dirty="0"/>
              <a:t>) </a:t>
            </a:r>
            <a:r>
              <a:rPr lang="en-US" sz="1500" dirty="0" err="1"/>
              <a:t>angka</a:t>
            </a:r>
            <a:r>
              <a:rPr lang="en-US" sz="1500" dirty="0"/>
              <a:t>.</a:t>
            </a:r>
            <a:endParaRPr lang="en-ID" sz="1500" dirty="0"/>
          </a:p>
          <a:p>
            <a:pPr marL="533400" lvl="1" indent="-266700">
              <a:buFont typeface="+mj-lt"/>
              <a:buAutoNum type="alphaLcParenR"/>
            </a:pPr>
            <a:r>
              <a:rPr lang="en-US" sz="1500" dirty="0" err="1"/>
              <a:t>Beberapa</a:t>
            </a:r>
            <a:r>
              <a:rPr lang="en-US" sz="1500" dirty="0"/>
              <a:t> </a:t>
            </a:r>
            <a:r>
              <a:rPr lang="en-US" sz="1500" dirty="0" err="1"/>
              <a:t>pertanyaan</a:t>
            </a:r>
            <a:r>
              <a:rPr lang="en-US" sz="1500" dirty="0"/>
              <a:t> </a:t>
            </a:r>
            <a:r>
              <a:rPr lang="en-US" sz="1500" dirty="0" err="1"/>
              <a:t>dapat</a:t>
            </a:r>
            <a:r>
              <a:rPr lang="en-US" sz="1500" dirty="0"/>
              <a:t> </a:t>
            </a:r>
            <a:r>
              <a:rPr lang="en-US" sz="1500" dirty="0" err="1"/>
              <a:t>memiliki</a:t>
            </a:r>
            <a:r>
              <a:rPr lang="en-US" sz="1500" dirty="0"/>
              <a:t> </a:t>
            </a:r>
            <a:r>
              <a:rPr lang="en-US" sz="1500" dirty="0" err="1"/>
              <a:t>lebih</a:t>
            </a:r>
            <a:r>
              <a:rPr lang="en-US" sz="1500" dirty="0"/>
              <a:t> </a:t>
            </a:r>
            <a:r>
              <a:rPr lang="en-US" sz="1500" dirty="0" err="1"/>
              <a:t>dari</a:t>
            </a:r>
            <a:r>
              <a:rPr lang="en-US" sz="1500" dirty="0"/>
              <a:t> </a:t>
            </a:r>
            <a:r>
              <a:rPr lang="en-US" sz="1500" dirty="0" err="1"/>
              <a:t>satu</a:t>
            </a:r>
            <a:r>
              <a:rPr lang="en-US" sz="1500" dirty="0"/>
              <a:t> </a:t>
            </a:r>
            <a:r>
              <a:rPr lang="en-US" sz="1500" dirty="0" err="1"/>
              <a:t>jawaban</a:t>
            </a:r>
            <a:r>
              <a:rPr lang="en-US" sz="1500" dirty="0"/>
              <a:t> yang </a:t>
            </a:r>
            <a:r>
              <a:rPr lang="en-US" sz="1500" dirty="0" err="1"/>
              <a:t>benar</a:t>
            </a:r>
            <a:r>
              <a:rPr lang="en-US" sz="1500" dirty="0"/>
              <a:t>. </a:t>
            </a:r>
            <a:r>
              <a:rPr lang="en-US" sz="1500" dirty="0" err="1"/>
              <a:t>Anda</a:t>
            </a:r>
            <a:r>
              <a:rPr lang="en-US" sz="1500" dirty="0"/>
              <a:t> </a:t>
            </a:r>
            <a:r>
              <a:rPr lang="en-US" sz="1500" dirty="0" err="1"/>
              <a:t>diminta</a:t>
            </a:r>
            <a:r>
              <a:rPr lang="en-US" sz="1500" dirty="0"/>
              <a:t> </a:t>
            </a:r>
            <a:r>
              <a:rPr lang="en-US" sz="1500" dirty="0" err="1"/>
              <a:t>memberikan</a:t>
            </a:r>
            <a:r>
              <a:rPr lang="en-US" sz="1500" dirty="0"/>
              <a:t> </a:t>
            </a:r>
            <a:r>
              <a:rPr lang="en-US" sz="1500" dirty="0" err="1"/>
              <a:t>jawaban</a:t>
            </a:r>
            <a:r>
              <a:rPr lang="en-US" sz="1500" dirty="0"/>
              <a:t> yang paling </a:t>
            </a:r>
            <a:r>
              <a:rPr lang="en-US" sz="1500" dirty="0" err="1"/>
              <a:t>tepat</a:t>
            </a:r>
            <a:r>
              <a:rPr lang="en-US" sz="1500" dirty="0"/>
              <a:t> </a:t>
            </a:r>
            <a:r>
              <a:rPr lang="en-US" sz="1500" dirty="0" err="1"/>
              <a:t>atau</a:t>
            </a:r>
            <a:r>
              <a:rPr lang="en-US" sz="1500" dirty="0"/>
              <a:t> </a:t>
            </a:r>
            <a:r>
              <a:rPr lang="en-US" sz="1500" dirty="0" err="1"/>
              <a:t>persis</a:t>
            </a:r>
            <a:r>
              <a:rPr lang="en-US" sz="1500" dirty="0"/>
              <a:t> </a:t>
            </a:r>
            <a:r>
              <a:rPr lang="en-US" sz="1500" dirty="0" err="1"/>
              <a:t>untuk</a:t>
            </a:r>
            <a:r>
              <a:rPr lang="en-US" sz="1500" dirty="0"/>
              <a:t> </a:t>
            </a:r>
            <a:r>
              <a:rPr lang="en-US" sz="1500" dirty="0" err="1"/>
              <a:t>pertanyaan</a:t>
            </a:r>
            <a:r>
              <a:rPr lang="en-US" sz="1500" dirty="0"/>
              <a:t> </a:t>
            </a:r>
            <a:r>
              <a:rPr lang="en-US" sz="1500" dirty="0" err="1"/>
              <a:t>seperti</a:t>
            </a:r>
            <a:r>
              <a:rPr lang="en-US" sz="1500" dirty="0"/>
              <a:t> </a:t>
            </a:r>
            <a:r>
              <a:rPr lang="en-US" sz="1500" dirty="0" err="1"/>
              <a:t>ini</a:t>
            </a:r>
            <a:r>
              <a:rPr lang="en-US" sz="1500" dirty="0"/>
              <a:t>. </a:t>
            </a:r>
            <a:r>
              <a:rPr lang="en-US" sz="1500" dirty="0" err="1"/>
              <a:t>Nilai</a:t>
            </a:r>
            <a:r>
              <a:rPr lang="en-US" sz="1500" dirty="0"/>
              <a:t> </a:t>
            </a:r>
            <a:r>
              <a:rPr lang="en-US" sz="1500" dirty="0" err="1"/>
              <a:t>hanya</a:t>
            </a:r>
            <a:r>
              <a:rPr lang="en-US" sz="1500" dirty="0"/>
              <a:t> </a:t>
            </a:r>
            <a:r>
              <a:rPr lang="en-US" sz="1500" dirty="0" err="1"/>
              <a:t>akan</a:t>
            </a:r>
            <a:r>
              <a:rPr lang="en-US" sz="1500" dirty="0"/>
              <a:t> </a:t>
            </a:r>
            <a:r>
              <a:rPr lang="en-US" sz="1500" dirty="0" err="1"/>
              <a:t>diberikan</a:t>
            </a:r>
            <a:r>
              <a:rPr lang="en-US" sz="1500" dirty="0"/>
              <a:t> </a:t>
            </a:r>
            <a:r>
              <a:rPr lang="en-US" sz="1500" dirty="0" err="1"/>
              <a:t>kepada</a:t>
            </a:r>
            <a:r>
              <a:rPr lang="en-US" sz="1500" dirty="0"/>
              <a:t> </a:t>
            </a:r>
            <a:r>
              <a:rPr lang="en-US" sz="1500" dirty="0" err="1"/>
              <a:t>pemberi</a:t>
            </a:r>
            <a:r>
              <a:rPr lang="en-US" sz="1500" dirty="0"/>
              <a:t> </a:t>
            </a:r>
            <a:r>
              <a:rPr lang="en-US" sz="1500" dirty="0" err="1"/>
              <a:t>jawaban</a:t>
            </a:r>
            <a:r>
              <a:rPr lang="en-US" sz="1500" dirty="0"/>
              <a:t> paling </a:t>
            </a:r>
            <a:r>
              <a:rPr lang="en-US" sz="1500" dirty="0" err="1"/>
              <a:t>tepat</a:t>
            </a:r>
            <a:r>
              <a:rPr lang="en-US" sz="1500" dirty="0"/>
              <a:t> </a:t>
            </a:r>
            <a:r>
              <a:rPr lang="en-US" sz="1500" dirty="0" err="1"/>
              <a:t>atau</a:t>
            </a:r>
            <a:r>
              <a:rPr lang="en-US" sz="1500" dirty="0"/>
              <a:t> paling </a:t>
            </a:r>
            <a:r>
              <a:rPr lang="en-US" sz="1500" dirty="0" err="1"/>
              <a:t>persis</a:t>
            </a:r>
            <a:r>
              <a:rPr lang="en-US" sz="1500" dirty="0"/>
              <a:t>.</a:t>
            </a:r>
            <a:endParaRPr lang="en-ID" sz="1500" dirty="0"/>
          </a:p>
          <a:p>
            <a:pPr marL="533400" lvl="1" indent="-266700">
              <a:buFont typeface="+mj-lt"/>
              <a:buAutoNum type="alphaLcParenR"/>
            </a:pPr>
            <a:r>
              <a:rPr lang="en-US" sz="1500" dirty="0" err="1"/>
              <a:t>Tuliskan</a:t>
            </a:r>
            <a:r>
              <a:rPr lang="en-US" sz="1500" dirty="0"/>
              <a:t> </a:t>
            </a:r>
            <a:r>
              <a:rPr lang="en-US" sz="1500" dirty="0" err="1"/>
              <a:t>hanya</a:t>
            </a:r>
            <a:r>
              <a:rPr lang="en-US" sz="1500" dirty="0"/>
              <a:t> </a:t>
            </a:r>
            <a:r>
              <a:rPr lang="en-US" sz="1500" dirty="0" err="1"/>
              <a:t>jawaban</a:t>
            </a:r>
            <a:r>
              <a:rPr lang="en-US" sz="1500" dirty="0"/>
              <a:t> </a:t>
            </a:r>
            <a:r>
              <a:rPr lang="en-US" sz="1500" dirty="0" err="1"/>
              <a:t>dari</a:t>
            </a:r>
            <a:r>
              <a:rPr lang="en-US" sz="1500" dirty="0"/>
              <a:t> </a:t>
            </a:r>
            <a:r>
              <a:rPr lang="en-US" sz="1500" dirty="0" err="1"/>
              <a:t>soal</a:t>
            </a:r>
            <a:r>
              <a:rPr lang="en-US" sz="1500" dirty="0"/>
              <a:t> yang </a:t>
            </a:r>
            <a:r>
              <a:rPr lang="en-US" sz="1500" dirty="0" err="1"/>
              <a:t>diberikan</a:t>
            </a:r>
            <a:r>
              <a:rPr lang="en-US" sz="1500" dirty="0"/>
              <a:t>. </a:t>
            </a:r>
            <a:r>
              <a:rPr lang="en-US" sz="1500" dirty="0" err="1"/>
              <a:t>Tuliskan</a:t>
            </a:r>
            <a:r>
              <a:rPr lang="en-US" sz="1500" dirty="0"/>
              <a:t> </a:t>
            </a:r>
            <a:r>
              <a:rPr lang="en-US" sz="1500" dirty="0" err="1"/>
              <a:t>jawaban</a:t>
            </a:r>
            <a:r>
              <a:rPr lang="en-US" sz="1500" dirty="0"/>
              <a:t> </a:t>
            </a:r>
            <a:r>
              <a:rPr lang="en-US" sz="1500" dirty="0" err="1"/>
              <a:t>tersebut</a:t>
            </a:r>
            <a:r>
              <a:rPr lang="en-US" sz="1500" dirty="0"/>
              <a:t> </a:t>
            </a:r>
            <a:r>
              <a:rPr lang="en-US" sz="1500" dirty="0" err="1"/>
              <a:t>pada</a:t>
            </a:r>
            <a:r>
              <a:rPr lang="en-US" sz="1500" dirty="0"/>
              <a:t> </a:t>
            </a:r>
            <a:r>
              <a:rPr lang="en-US" sz="1500" dirty="0" err="1"/>
              <a:t>lembar</a:t>
            </a:r>
            <a:r>
              <a:rPr lang="en-US" sz="1500" dirty="0"/>
              <a:t> </a:t>
            </a:r>
            <a:r>
              <a:rPr lang="en-US" sz="1500" dirty="0" err="1"/>
              <a:t>jawaban</a:t>
            </a:r>
            <a:r>
              <a:rPr lang="en-US" sz="1500" dirty="0"/>
              <a:t> di </a:t>
            </a:r>
            <a:r>
              <a:rPr lang="en-US" sz="1500" dirty="0" err="1"/>
              <a:t>masing-masing</a:t>
            </a:r>
            <a:r>
              <a:rPr lang="en-US" sz="1500" dirty="0"/>
              <a:t> </a:t>
            </a:r>
            <a:r>
              <a:rPr lang="en-US" sz="1500" dirty="0" err="1"/>
              <a:t>kotak</a:t>
            </a:r>
            <a:r>
              <a:rPr lang="en-US" sz="1500" dirty="0"/>
              <a:t> yang </a:t>
            </a:r>
            <a:r>
              <a:rPr lang="en-US" sz="1500" dirty="0" err="1"/>
              <a:t>sesuai</a:t>
            </a:r>
            <a:r>
              <a:rPr lang="en-US" sz="1500" dirty="0"/>
              <a:t> </a:t>
            </a:r>
            <a:r>
              <a:rPr lang="en-US" sz="1500" dirty="0" err="1"/>
              <a:t>dengan</a:t>
            </a:r>
            <a:r>
              <a:rPr lang="en-US" sz="1500" dirty="0"/>
              <a:t> </a:t>
            </a:r>
            <a:r>
              <a:rPr lang="en-US" sz="1500" dirty="0" err="1"/>
              <a:t>nomor</a:t>
            </a:r>
            <a:r>
              <a:rPr lang="en-US" sz="1500" dirty="0"/>
              <a:t> </a:t>
            </a:r>
            <a:r>
              <a:rPr lang="en-US" sz="1500" dirty="0" err="1"/>
              <a:t>soal</a:t>
            </a:r>
            <a:r>
              <a:rPr lang="en-US" sz="1500" dirty="0"/>
              <a:t>.</a:t>
            </a:r>
            <a:endParaRPr lang="en-ID" sz="1500" dirty="0"/>
          </a:p>
          <a:p>
            <a:pPr marL="266700" lvl="1" indent="-266700">
              <a:buFont typeface="+mj-lt"/>
              <a:buAutoNum type="arabicPeriod" startAt="5"/>
            </a:pPr>
            <a:r>
              <a:rPr lang="en-US" sz="1500" dirty="0" err="1"/>
              <a:t>Untuk</a:t>
            </a:r>
            <a:r>
              <a:rPr lang="en-US" sz="1500" dirty="0"/>
              <a:t> </a:t>
            </a:r>
            <a:r>
              <a:rPr lang="en-US" sz="1500" dirty="0" err="1"/>
              <a:t>soal</a:t>
            </a:r>
            <a:r>
              <a:rPr lang="en-US" sz="1500" dirty="0"/>
              <a:t> </a:t>
            </a:r>
            <a:r>
              <a:rPr lang="en-US" sz="1500" dirty="0" err="1"/>
              <a:t>bagian</a:t>
            </a:r>
            <a:r>
              <a:rPr lang="en-US" sz="1500" dirty="0"/>
              <a:t> </a:t>
            </a:r>
            <a:r>
              <a:rPr lang="en-US" sz="1500" dirty="0" err="1"/>
              <a:t>kedua</a:t>
            </a:r>
            <a:r>
              <a:rPr lang="en-US" sz="1500" dirty="0"/>
              <a:t>:</a:t>
            </a:r>
            <a:endParaRPr lang="en-ID" sz="1500" dirty="0"/>
          </a:p>
          <a:p>
            <a:pPr marL="533400" lvl="1" indent="-266700">
              <a:buFont typeface="+mj-lt"/>
              <a:buAutoNum type="alphaLcParenR"/>
            </a:pPr>
            <a:r>
              <a:rPr lang="en-US" sz="1500" dirty="0" err="1"/>
              <a:t>Masing-masing</a:t>
            </a:r>
            <a:r>
              <a:rPr lang="en-US" sz="1500" dirty="0"/>
              <a:t> </a:t>
            </a:r>
            <a:r>
              <a:rPr lang="en-US" sz="1500" dirty="0" err="1"/>
              <a:t>soal</a:t>
            </a:r>
            <a:r>
              <a:rPr lang="en-US" sz="1500" dirty="0"/>
              <a:t> </a:t>
            </a:r>
            <a:r>
              <a:rPr lang="en-US" sz="1500" dirty="0" err="1"/>
              <a:t>bagian</a:t>
            </a:r>
            <a:r>
              <a:rPr lang="en-US" sz="1500" dirty="0"/>
              <a:t> </a:t>
            </a:r>
            <a:r>
              <a:rPr lang="en-US" sz="1500" dirty="0" err="1"/>
              <a:t>kedua</a:t>
            </a:r>
            <a:r>
              <a:rPr lang="en-US" sz="1500" dirty="0"/>
              <a:t> </a:t>
            </a:r>
            <a:r>
              <a:rPr lang="en-US" sz="1500" dirty="0" err="1"/>
              <a:t>bernilai</a:t>
            </a:r>
            <a:r>
              <a:rPr lang="en-US" sz="1500" dirty="0"/>
              <a:t> 7 (</a:t>
            </a:r>
            <a:r>
              <a:rPr lang="en-US" sz="1500" dirty="0" err="1"/>
              <a:t>tujuh</a:t>
            </a:r>
            <a:r>
              <a:rPr lang="en-US" sz="1500" dirty="0"/>
              <a:t>) </a:t>
            </a:r>
            <a:r>
              <a:rPr lang="en-US" sz="1500" dirty="0" err="1"/>
              <a:t>angka</a:t>
            </a:r>
            <a:r>
              <a:rPr lang="en-US" sz="1500" dirty="0"/>
              <a:t>.</a:t>
            </a:r>
            <a:endParaRPr lang="en-ID" sz="1500" dirty="0"/>
          </a:p>
          <a:p>
            <a:pPr marL="533400" lvl="1" indent="-266700">
              <a:buFont typeface="+mj-lt"/>
              <a:buAutoNum type="alphaLcParenR"/>
            </a:pPr>
            <a:r>
              <a:rPr lang="en-US" sz="1500" dirty="0" err="1"/>
              <a:t>Anda</a:t>
            </a:r>
            <a:r>
              <a:rPr lang="en-US" sz="1500" dirty="0"/>
              <a:t> </a:t>
            </a:r>
            <a:r>
              <a:rPr lang="en-US" sz="1500" dirty="0" err="1"/>
              <a:t>diminta</a:t>
            </a:r>
            <a:r>
              <a:rPr lang="en-US" sz="1500" dirty="0"/>
              <a:t> </a:t>
            </a:r>
            <a:r>
              <a:rPr lang="en-US" sz="1500" dirty="0" err="1"/>
              <a:t>menyelesaikan</a:t>
            </a:r>
            <a:r>
              <a:rPr lang="en-US" sz="1500" dirty="0"/>
              <a:t> </a:t>
            </a:r>
            <a:r>
              <a:rPr lang="en-US" sz="1500" dirty="0" err="1"/>
              <a:t>soal</a:t>
            </a:r>
            <a:r>
              <a:rPr lang="en-US" sz="1500" dirty="0"/>
              <a:t> yang </a:t>
            </a:r>
            <a:r>
              <a:rPr lang="en-US" sz="1500" dirty="0" err="1"/>
              <a:t>diberikan</a:t>
            </a:r>
            <a:r>
              <a:rPr lang="en-US" sz="1500" dirty="0"/>
              <a:t> </a:t>
            </a:r>
            <a:r>
              <a:rPr lang="en-US" sz="1500" dirty="0" err="1"/>
              <a:t>secara</a:t>
            </a:r>
            <a:r>
              <a:rPr lang="en-US" sz="1500" dirty="0"/>
              <a:t> </a:t>
            </a:r>
            <a:r>
              <a:rPr lang="en-US" sz="1500" dirty="0" err="1"/>
              <a:t>lengkap</a:t>
            </a:r>
            <a:r>
              <a:rPr lang="en-US" sz="1500" dirty="0"/>
              <a:t>. </a:t>
            </a:r>
            <a:r>
              <a:rPr lang="en-US" sz="1500" dirty="0" err="1"/>
              <a:t>Selain</a:t>
            </a:r>
            <a:r>
              <a:rPr lang="en-US" sz="1500" dirty="0"/>
              <a:t> </a:t>
            </a:r>
            <a:r>
              <a:rPr lang="en-US" sz="1500" dirty="0" err="1"/>
              <a:t>jawaban</a:t>
            </a:r>
            <a:r>
              <a:rPr lang="en-US" sz="1500" dirty="0"/>
              <a:t> </a:t>
            </a:r>
            <a:r>
              <a:rPr lang="en-US" sz="1500" dirty="0" err="1"/>
              <a:t>akhir</a:t>
            </a:r>
            <a:r>
              <a:rPr lang="en-US" sz="1500" dirty="0"/>
              <a:t>, </a:t>
            </a:r>
            <a:r>
              <a:rPr lang="en-US" sz="1500" dirty="0" err="1"/>
              <a:t>Anda</a:t>
            </a:r>
            <a:r>
              <a:rPr lang="en-US" sz="1500" dirty="0"/>
              <a:t> </a:t>
            </a:r>
            <a:r>
              <a:rPr lang="en-US" sz="1500" dirty="0" err="1"/>
              <a:t>diminta</a:t>
            </a:r>
            <a:r>
              <a:rPr lang="en-US" sz="1500" dirty="0"/>
              <a:t> </a:t>
            </a:r>
            <a:r>
              <a:rPr lang="en-US" sz="1500" dirty="0" err="1"/>
              <a:t>menuliskan</a:t>
            </a:r>
            <a:r>
              <a:rPr lang="en-US" sz="1500" dirty="0"/>
              <a:t> </a:t>
            </a:r>
            <a:r>
              <a:rPr lang="en-US" sz="1500" dirty="0" err="1"/>
              <a:t>semua</a:t>
            </a:r>
            <a:r>
              <a:rPr lang="en-US" sz="1500" dirty="0"/>
              <a:t> </a:t>
            </a:r>
            <a:r>
              <a:rPr lang="en-US" sz="1500" dirty="0" err="1"/>
              <a:t>langkah</a:t>
            </a:r>
            <a:r>
              <a:rPr lang="en-US" sz="1500" dirty="0"/>
              <a:t>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  <a:r>
              <a:rPr lang="en-US" sz="1500" dirty="0" err="1"/>
              <a:t>argumentasi</a:t>
            </a:r>
            <a:r>
              <a:rPr lang="en-US" sz="1500" dirty="0"/>
              <a:t> yang </a:t>
            </a:r>
            <a:r>
              <a:rPr lang="en-US" sz="1500" dirty="0" err="1"/>
              <a:t>Anda</a:t>
            </a:r>
            <a:r>
              <a:rPr lang="en-US" sz="1500" dirty="0"/>
              <a:t> </a:t>
            </a:r>
            <a:r>
              <a:rPr lang="en-US" sz="1500" dirty="0" err="1"/>
              <a:t>gunakan</a:t>
            </a:r>
            <a:r>
              <a:rPr lang="en-US" sz="1500" dirty="0"/>
              <a:t> </a:t>
            </a:r>
            <a:r>
              <a:rPr lang="en-US" sz="1500" dirty="0" err="1"/>
              <a:t>untuk</a:t>
            </a:r>
            <a:r>
              <a:rPr lang="en-US" sz="1500" dirty="0"/>
              <a:t> </a:t>
            </a:r>
            <a:r>
              <a:rPr lang="en-US" sz="1500" dirty="0" err="1"/>
              <a:t>sam</a:t>
            </a:r>
            <a:r>
              <a:rPr lang="en-US" sz="1500" dirty="0"/>
              <a:t>- </a:t>
            </a:r>
            <a:r>
              <a:rPr lang="en-US" sz="1500" dirty="0" err="1"/>
              <a:t>pai</a:t>
            </a:r>
            <a:r>
              <a:rPr lang="en-US" sz="1500" dirty="0"/>
              <a:t> </a:t>
            </a:r>
            <a:r>
              <a:rPr lang="en-US" sz="1500" dirty="0" err="1"/>
              <a:t>kepada</a:t>
            </a:r>
            <a:r>
              <a:rPr lang="en-US" sz="1500" dirty="0"/>
              <a:t> </a:t>
            </a:r>
            <a:r>
              <a:rPr lang="en-US" sz="1500" dirty="0" err="1"/>
              <a:t>jawaban</a:t>
            </a:r>
            <a:r>
              <a:rPr lang="en-US" sz="1500" dirty="0"/>
              <a:t> </a:t>
            </a:r>
            <a:r>
              <a:rPr lang="en-US" sz="1500" dirty="0" err="1"/>
              <a:t>akhir</a:t>
            </a:r>
            <a:r>
              <a:rPr lang="en-US" sz="1500" dirty="0"/>
              <a:t> </a:t>
            </a:r>
            <a:r>
              <a:rPr lang="en-US" sz="1500" dirty="0" err="1"/>
              <a:t>tersebut</a:t>
            </a:r>
            <a:r>
              <a:rPr lang="en-US" sz="1500" dirty="0"/>
              <a:t>.</a:t>
            </a:r>
            <a:endParaRPr lang="en-ID" sz="1500" dirty="0"/>
          </a:p>
          <a:p>
            <a:pPr marL="533400" lvl="1" indent="-266700">
              <a:buFont typeface="+mj-lt"/>
              <a:buAutoNum type="alphaLcParenR"/>
            </a:pPr>
            <a:r>
              <a:rPr lang="en-US" sz="1500" dirty="0" err="1"/>
              <a:t>Jika</a:t>
            </a:r>
            <a:r>
              <a:rPr lang="en-US" sz="1500" dirty="0"/>
              <a:t> </a:t>
            </a:r>
            <a:r>
              <a:rPr lang="en-US" sz="1500" dirty="0" err="1"/>
              <a:t>halaman</a:t>
            </a:r>
            <a:r>
              <a:rPr lang="en-US" sz="1500" dirty="0"/>
              <a:t> </a:t>
            </a:r>
            <a:r>
              <a:rPr lang="en-US" sz="1500" dirty="0" err="1"/>
              <a:t>muka</a:t>
            </a:r>
            <a:r>
              <a:rPr lang="en-US" sz="1500" dirty="0"/>
              <a:t> </a:t>
            </a:r>
            <a:r>
              <a:rPr lang="en-US" sz="1500" dirty="0" err="1"/>
              <a:t>tidak</a:t>
            </a:r>
            <a:r>
              <a:rPr lang="en-US" sz="1500" dirty="0"/>
              <a:t> </a:t>
            </a:r>
            <a:r>
              <a:rPr lang="en-US" sz="1500" dirty="0" err="1"/>
              <a:t>cukup</a:t>
            </a:r>
            <a:r>
              <a:rPr lang="en-US" sz="1500" dirty="0"/>
              <a:t>, </a:t>
            </a:r>
            <a:r>
              <a:rPr lang="en-US" sz="1500" dirty="0" err="1"/>
              <a:t>gunakan</a:t>
            </a:r>
            <a:r>
              <a:rPr lang="en-US" sz="1500" dirty="0"/>
              <a:t> </a:t>
            </a:r>
            <a:r>
              <a:rPr lang="en-US" sz="1500" dirty="0" err="1"/>
              <a:t>halaman</a:t>
            </a:r>
            <a:r>
              <a:rPr lang="en-US" sz="1500" dirty="0"/>
              <a:t> </a:t>
            </a:r>
            <a:r>
              <a:rPr lang="en-US" sz="1500" dirty="0" err="1"/>
              <a:t>sebaliknya</a:t>
            </a:r>
            <a:r>
              <a:rPr lang="en-US" sz="1500" dirty="0"/>
              <a:t>.</a:t>
            </a:r>
            <a:endParaRPr lang="en-ID" sz="1500" dirty="0"/>
          </a:p>
          <a:p>
            <a:pPr marL="444500" lvl="1" indent="-444500">
              <a:buFont typeface="+mj-lt"/>
              <a:buAutoNum type="arabicPeriod" startAt="6"/>
            </a:pPr>
            <a:r>
              <a:rPr lang="en-US" sz="1500" dirty="0" err="1"/>
              <a:t>Jawaban</a:t>
            </a:r>
            <a:r>
              <a:rPr lang="en-US" sz="1500" dirty="0"/>
              <a:t> </a:t>
            </a:r>
            <a:r>
              <a:rPr lang="en-US" sz="1500" dirty="0" err="1"/>
              <a:t>hendaknya</a:t>
            </a:r>
            <a:r>
              <a:rPr lang="en-US" sz="1500" dirty="0"/>
              <a:t> </a:t>
            </a:r>
            <a:r>
              <a:rPr lang="en-US" sz="1500" dirty="0" err="1"/>
              <a:t>Anda</a:t>
            </a:r>
            <a:r>
              <a:rPr lang="en-US" sz="1500" dirty="0"/>
              <a:t> </a:t>
            </a:r>
            <a:r>
              <a:rPr lang="en-US" sz="1500" dirty="0" err="1"/>
              <a:t>tuliskan</a:t>
            </a:r>
            <a:r>
              <a:rPr lang="en-US" sz="1500" dirty="0"/>
              <a:t> </a:t>
            </a:r>
            <a:r>
              <a:rPr lang="en-US" sz="1500" dirty="0" err="1"/>
              <a:t>dengan</a:t>
            </a:r>
            <a:r>
              <a:rPr lang="en-US" sz="1500" dirty="0"/>
              <a:t> </a:t>
            </a:r>
            <a:r>
              <a:rPr lang="en-US" sz="1500" dirty="0" err="1"/>
              <a:t>menggunakan</a:t>
            </a:r>
            <a:r>
              <a:rPr lang="en-US" sz="1500" dirty="0"/>
              <a:t> </a:t>
            </a:r>
            <a:r>
              <a:rPr lang="en-US" sz="1500" dirty="0" err="1"/>
              <a:t>tinta</a:t>
            </a:r>
            <a:r>
              <a:rPr lang="en-US" sz="1500" dirty="0"/>
              <a:t>, </a:t>
            </a:r>
            <a:r>
              <a:rPr lang="en-US" sz="1500" dirty="0" err="1"/>
              <a:t>bukan</a:t>
            </a:r>
            <a:r>
              <a:rPr lang="en-US" sz="1500" dirty="0"/>
              <a:t> </a:t>
            </a:r>
            <a:r>
              <a:rPr lang="en-US" sz="1500" dirty="0" err="1"/>
              <a:t>pensil</a:t>
            </a:r>
            <a:r>
              <a:rPr lang="en-US" sz="1500" dirty="0"/>
              <a:t>. </a:t>
            </a:r>
            <a:r>
              <a:rPr lang="en-US" sz="1500" dirty="0" err="1"/>
              <a:t>Untuk</a:t>
            </a:r>
            <a:r>
              <a:rPr lang="en-US" sz="1500" dirty="0"/>
              <a:t> </a:t>
            </a:r>
            <a:r>
              <a:rPr lang="en-US" sz="1500" dirty="0" err="1"/>
              <a:t>gambar</a:t>
            </a:r>
            <a:r>
              <a:rPr lang="en-US" sz="1500" dirty="0"/>
              <a:t> </a:t>
            </a:r>
            <a:r>
              <a:rPr lang="en-US" sz="1500" dirty="0" err="1"/>
              <a:t>boleh</a:t>
            </a:r>
            <a:r>
              <a:rPr lang="en-US" sz="1500" dirty="0"/>
              <a:t> </a:t>
            </a:r>
            <a:r>
              <a:rPr lang="en-US" sz="1500" dirty="0" err="1"/>
              <a:t>menggunakan</a:t>
            </a:r>
            <a:r>
              <a:rPr lang="en-US" sz="1500" dirty="0"/>
              <a:t> </a:t>
            </a:r>
            <a:r>
              <a:rPr lang="en-US" sz="1500" dirty="0" err="1"/>
              <a:t>pensil</a:t>
            </a:r>
            <a:r>
              <a:rPr lang="en-US" sz="1500" dirty="0"/>
              <a:t> </a:t>
            </a:r>
            <a:r>
              <a:rPr lang="en-US" sz="1500" dirty="0" err="1"/>
              <a:t>atau</a:t>
            </a:r>
            <a:r>
              <a:rPr lang="en-US" sz="1500" dirty="0"/>
              <a:t> </a:t>
            </a:r>
            <a:r>
              <a:rPr lang="en-US" sz="1500" dirty="0" err="1"/>
              <a:t>tinta</a:t>
            </a:r>
            <a:r>
              <a:rPr lang="en-US" sz="1500" dirty="0"/>
              <a:t> </a:t>
            </a:r>
            <a:r>
              <a:rPr lang="en-US" sz="1500" dirty="0" err="1"/>
              <a:t>berwarna</a:t>
            </a:r>
            <a:r>
              <a:rPr lang="en-US" sz="1500" dirty="0"/>
              <a:t>.</a:t>
            </a:r>
            <a:endParaRPr lang="en-ID" sz="1500" dirty="0"/>
          </a:p>
          <a:p>
            <a:pPr marL="444500" lvl="1" indent="-444500">
              <a:buFont typeface="+mj-lt"/>
              <a:buAutoNum type="arabicPeriod" startAt="6"/>
            </a:pPr>
            <a:r>
              <a:rPr lang="en-US" sz="1500" dirty="0" err="1"/>
              <a:t>Selama</a:t>
            </a:r>
            <a:r>
              <a:rPr lang="en-US" sz="1500" dirty="0"/>
              <a:t> </a:t>
            </a:r>
            <a:r>
              <a:rPr lang="en-US" sz="1500" dirty="0" err="1"/>
              <a:t>tes</a:t>
            </a:r>
            <a:r>
              <a:rPr lang="en-US" sz="1500" dirty="0"/>
              <a:t>, </a:t>
            </a:r>
            <a:r>
              <a:rPr lang="en-US" sz="1500" dirty="0" err="1"/>
              <a:t>Anda</a:t>
            </a:r>
            <a:r>
              <a:rPr lang="en-US" sz="1500" dirty="0"/>
              <a:t> </a:t>
            </a:r>
            <a:r>
              <a:rPr lang="en-US" sz="1500" dirty="0" err="1"/>
              <a:t>tidak</a:t>
            </a:r>
            <a:r>
              <a:rPr lang="en-US" sz="1500" dirty="0"/>
              <a:t> </a:t>
            </a:r>
            <a:r>
              <a:rPr lang="en-US" sz="1500" dirty="0" err="1"/>
              <a:t>diperkenankan</a:t>
            </a:r>
            <a:r>
              <a:rPr lang="en-US" sz="1500" dirty="0"/>
              <a:t> </a:t>
            </a:r>
            <a:r>
              <a:rPr lang="en-US" sz="1500" dirty="0" err="1"/>
              <a:t>menggunakan</a:t>
            </a:r>
            <a:r>
              <a:rPr lang="en-US" sz="1500" dirty="0"/>
              <a:t> </a:t>
            </a:r>
            <a:r>
              <a:rPr lang="en-US" sz="1500" dirty="0" err="1"/>
              <a:t>buku</a:t>
            </a:r>
            <a:r>
              <a:rPr lang="en-US" sz="1500" dirty="0"/>
              <a:t>, </a:t>
            </a:r>
            <a:r>
              <a:rPr lang="en-US" sz="1500" dirty="0" err="1"/>
              <a:t>catatan</a:t>
            </a:r>
            <a:r>
              <a:rPr lang="en-US" sz="1500" dirty="0"/>
              <a:t>, </a:t>
            </a:r>
            <a:r>
              <a:rPr lang="en-US" sz="1500" dirty="0" err="1"/>
              <a:t>busur</a:t>
            </a:r>
            <a:r>
              <a:rPr lang="en-US" sz="1500" dirty="0"/>
              <a:t> </a:t>
            </a:r>
            <a:r>
              <a:rPr lang="en-US" sz="1500" dirty="0" err="1"/>
              <a:t>derajat</a:t>
            </a:r>
            <a:r>
              <a:rPr lang="en-US" sz="1500" dirty="0"/>
              <a:t>, </a:t>
            </a:r>
            <a:r>
              <a:rPr lang="en-US" sz="1500" dirty="0" err="1"/>
              <a:t>penggaris</a:t>
            </a:r>
            <a:r>
              <a:rPr lang="en-US" sz="1500" dirty="0"/>
              <a:t> </a:t>
            </a:r>
            <a:r>
              <a:rPr lang="en-US" sz="1500" dirty="0" err="1"/>
              <a:t>segitiga</a:t>
            </a:r>
            <a:r>
              <a:rPr lang="en-US" sz="1500" dirty="0"/>
              <a:t>,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  <a:r>
              <a:rPr lang="en-US" sz="1500" dirty="0" err="1"/>
              <a:t>alat</a:t>
            </a:r>
            <a:r>
              <a:rPr lang="en-US" sz="1500" dirty="0"/>
              <a:t> bantu </a:t>
            </a:r>
            <a:r>
              <a:rPr lang="en-US" sz="1500" dirty="0" err="1"/>
              <a:t>hitung</a:t>
            </a:r>
            <a:r>
              <a:rPr lang="en-US" sz="1500" dirty="0"/>
              <a:t> (</a:t>
            </a:r>
            <a:r>
              <a:rPr lang="en-US" sz="1500" dirty="0" err="1"/>
              <a:t>atau</a:t>
            </a:r>
            <a:r>
              <a:rPr lang="en-US" sz="1500" dirty="0"/>
              <a:t> </a:t>
            </a:r>
            <a:r>
              <a:rPr lang="en-US" sz="1500" dirty="0" err="1"/>
              <a:t>alat</a:t>
            </a:r>
            <a:r>
              <a:rPr lang="en-US" sz="1500" dirty="0"/>
              <a:t> </a:t>
            </a:r>
            <a:r>
              <a:rPr lang="en-US" sz="1500" dirty="0" err="1"/>
              <a:t>elektronik</a:t>
            </a:r>
            <a:r>
              <a:rPr lang="en-US" sz="1500" dirty="0"/>
              <a:t>). </a:t>
            </a:r>
            <a:r>
              <a:rPr lang="en-US" sz="1500" dirty="0" err="1"/>
              <a:t>Anda</a:t>
            </a:r>
            <a:r>
              <a:rPr lang="en-US" sz="1500" dirty="0"/>
              <a:t> </a:t>
            </a:r>
            <a:r>
              <a:rPr lang="en-US" sz="1500" dirty="0" err="1"/>
              <a:t>juga</a:t>
            </a:r>
            <a:r>
              <a:rPr lang="en-US" sz="1500" dirty="0"/>
              <a:t> </a:t>
            </a:r>
            <a:r>
              <a:rPr lang="en-US" sz="1500" dirty="0" err="1"/>
              <a:t>tidak</a:t>
            </a:r>
            <a:r>
              <a:rPr lang="en-US" sz="1500" dirty="0"/>
              <a:t> </a:t>
            </a:r>
            <a:r>
              <a:rPr lang="en-US" sz="1500" dirty="0" err="1"/>
              <a:t>diperkenankan</a:t>
            </a:r>
            <a:r>
              <a:rPr lang="en-US" sz="1500" dirty="0"/>
              <a:t> </a:t>
            </a:r>
            <a:r>
              <a:rPr lang="en-US" sz="1500" dirty="0" err="1"/>
              <a:t>beker</a:t>
            </a:r>
            <a:r>
              <a:rPr lang="en-US" sz="1500" dirty="0"/>
              <a:t>- </a:t>
            </a:r>
            <a:r>
              <a:rPr lang="en-US" sz="1500" dirty="0" err="1"/>
              <a:t>jasama</a:t>
            </a:r>
            <a:r>
              <a:rPr lang="en-US" sz="1500" dirty="0"/>
              <a:t>.</a:t>
            </a:r>
            <a:endParaRPr lang="en-ID" sz="1500" dirty="0"/>
          </a:p>
          <a:p>
            <a:pPr marL="444500" indent="-444500">
              <a:buFont typeface="+mj-lt"/>
              <a:buAutoNum type="arabicPeriod" startAt="8"/>
            </a:pPr>
            <a:r>
              <a:rPr lang="en-US" sz="1500" dirty="0" err="1"/>
              <a:t>Mulailah</a:t>
            </a:r>
            <a:r>
              <a:rPr lang="en-US" sz="1500" dirty="0"/>
              <a:t> </a:t>
            </a:r>
            <a:r>
              <a:rPr lang="en-US" sz="1500" dirty="0" err="1"/>
              <a:t>bekerja</a:t>
            </a:r>
            <a:r>
              <a:rPr lang="en-US" sz="1500" dirty="0"/>
              <a:t> </a:t>
            </a:r>
            <a:r>
              <a:rPr lang="en-US" sz="1500" dirty="0" err="1"/>
              <a:t>hanya</a:t>
            </a:r>
            <a:r>
              <a:rPr lang="en-US" sz="1500" dirty="0"/>
              <a:t> </a:t>
            </a:r>
            <a:r>
              <a:rPr lang="en-US" sz="1500" dirty="0" err="1"/>
              <a:t>setelah</a:t>
            </a:r>
            <a:r>
              <a:rPr lang="en-US" sz="1500" dirty="0"/>
              <a:t> </a:t>
            </a:r>
            <a:r>
              <a:rPr lang="en-US" sz="1500" dirty="0" err="1"/>
              <a:t>pengawas</a:t>
            </a:r>
            <a:r>
              <a:rPr lang="en-US" sz="1500" dirty="0"/>
              <a:t> </a:t>
            </a:r>
            <a:r>
              <a:rPr lang="en-US" sz="1500" dirty="0" err="1"/>
              <a:t>memberi</a:t>
            </a:r>
            <a:r>
              <a:rPr lang="en-US" sz="1500" dirty="0"/>
              <a:t> </a:t>
            </a:r>
            <a:r>
              <a:rPr lang="en-US" sz="1500" dirty="0" err="1"/>
              <a:t>tanda</a:t>
            </a:r>
            <a:r>
              <a:rPr lang="en-US" sz="1500" dirty="0"/>
              <a:t>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  <a:r>
              <a:rPr lang="en-US" sz="1500" dirty="0" err="1"/>
              <a:t>berhentilah</a:t>
            </a:r>
            <a:r>
              <a:rPr lang="en-US" sz="1500" dirty="0"/>
              <a:t> </a:t>
            </a:r>
            <a:r>
              <a:rPr lang="en-US" sz="1500" dirty="0" err="1"/>
              <a:t>bekerja</a:t>
            </a:r>
            <a:r>
              <a:rPr lang="en-US" sz="1500" dirty="0"/>
              <a:t> </a:t>
            </a:r>
            <a:r>
              <a:rPr lang="en-US" sz="1500" dirty="0" err="1"/>
              <a:t>segera</a:t>
            </a:r>
            <a:r>
              <a:rPr lang="en-US" sz="1500" dirty="0"/>
              <a:t> </a:t>
            </a:r>
            <a:r>
              <a:rPr lang="en-US" sz="1500" dirty="0" err="1"/>
              <a:t>setelah</a:t>
            </a:r>
            <a:r>
              <a:rPr lang="en-US" sz="1500" dirty="0"/>
              <a:t> </a:t>
            </a:r>
            <a:r>
              <a:rPr lang="en-US" sz="1500" dirty="0" err="1"/>
              <a:t>pengawas</a:t>
            </a:r>
            <a:r>
              <a:rPr lang="en-US" sz="1500" dirty="0"/>
              <a:t> </a:t>
            </a:r>
            <a:r>
              <a:rPr lang="en-US" sz="1500" dirty="0" err="1"/>
              <a:t>memberi</a:t>
            </a:r>
            <a:r>
              <a:rPr lang="en-US" sz="1500" dirty="0"/>
              <a:t> </a:t>
            </a:r>
            <a:r>
              <a:rPr lang="en-US" sz="1500" dirty="0" err="1"/>
              <a:t>tanda</a:t>
            </a:r>
            <a:r>
              <a:rPr lang="en-US" sz="1500" b="1" dirty="0"/>
              <a:t>.</a:t>
            </a:r>
            <a:r>
              <a:rPr lang="en-ID" sz="1500" dirty="0"/>
              <a:t> </a:t>
            </a:r>
            <a:endParaRPr lang="en-US" sz="1500" b="1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2748" y="305917"/>
            <a:ext cx="3419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Petunjuk</a:t>
            </a:r>
            <a:r>
              <a:rPr lang="en-US" sz="24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Mengerjakan</a:t>
            </a:r>
            <a:r>
              <a:rPr lang="en-US" sz="24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Soal</a:t>
            </a:r>
            <a:endParaRPr lang="en-US" sz="2400" dirty="0">
              <a:solidFill>
                <a:srgbClr val="FFFFFF"/>
              </a:solidFill>
              <a:latin typeface="Franklin Gothic Demi Cond"/>
              <a:cs typeface="Franklin Gothic Demi Cond"/>
            </a:endParaRPr>
          </a:p>
        </p:txBody>
      </p:sp>
      <p:sp>
        <p:nvSpPr>
          <p:cNvPr id="8" name="Parallelogram 7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9461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94037" y="864419"/>
            <a:ext cx="8802230" cy="5570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err="1">
                <a:latin typeface="Arial"/>
                <a:cs typeface="Arial"/>
              </a:rPr>
              <a:t>Bidang</a:t>
            </a:r>
            <a:r>
              <a:rPr lang="en-US" b="1" dirty="0">
                <a:latin typeface="Arial"/>
                <a:cs typeface="Arial"/>
              </a:rPr>
              <a:t> </a:t>
            </a:r>
            <a:r>
              <a:rPr lang="en-US" b="1" dirty="0" err="1">
                <a:latin typeface="Arial"/>
                <a:cs typeface="Arial"/>
              </a:rPr>
              <a:t>Fisika</a:t>
            </a:r>
            <a:r>
              <a:rPr lang="en-US" b="1" dirty="0">
                <a:latin typeface="Arial"/>
                <a:cs typeface="Arial"/>
              </a:rPr>
              <a:t> (</a:t>
            </a:r>
            <a:r>
              <a:rPr lang="en-US" b="1" dirty="0" err="1">
                <a:latin typeface="Arial"/>
                <a:cs typeface="Arial"/>
              </a:rPr>
              <a:t>Kode</a:t>
            </a:r>
            <a:r>
              <a:rPr lang="en-US" b="1" dirty="0">
                <a:latin typeface="Arial"/>
                <a:cs typeface="Arial"/>
              </a:rPr>
              <a:t> </a:t>
            </a:r>
            <a:r>
              <a:rPr lang="en-US" b="1" dirty="0" err="1">
                <a:latin typeface="Arial"/>
                <a:cs typeface="Arial"/>
              </a:rPr>
              <a:t>Bidang</a:t>
            </a:r>
            <a:r>
              <a:rPr lang="en-US" b="1" dirty="0">
                <a:latin typeface="Arial"/>
                <a:cs typeface="Arial"/>
              </a:rPr>
              <a:t> : 02)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Periksa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dulu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jumlah</a:t>
            </a:r>
            <a:r>
              <a:rPr lang="en-US" dirty="0"/>
              <a:t> </a:t>
            </a:r>
            <a:r>
              <a:rPr lang="en-US" dirty="0" err="1"/>
              <a:t>soal</a:t>
            </a:r>
            <a:r>
              <a:rPr lang="en-US" dirty="0"/>
              <a:t> </a:t>
            </a:r>
            <a:r>
              <a:rPr lang="en-US" dirty="0" err="1"/>
              <a:t>Saudara</a:t>
            </a:r>
            <a:r>
              <a:rPr lang="en-US" dirty="0"/>
              <a:t> </a:t>
            </a:r>
            <a:r>
              <a:rPr lang="en-US" dirty="0" err="1"/>
              <a:t>terdiri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7 (</a:t>
            </a:r>
            <a:r>
              <a:rPr lang="en-US" dirty="0" err="1"/>
              <a:t>tujuh</a:t>
            </a:r>
            <a:r>
              <a:rPr lang="en-US" dirty="0"/>
              <a:t>) </a:t>
            </a:r>
            <a:r>
              <a:rPr lang="en-US" dirty="0" err="1"/>
              <a:t>buah</a:t>
            </a:r>
            <a:r>
              <a:rPr lang="en-US" dirty="0"/>
              <a:t> </a:t>
            </a:r>
            <a:r>
              <a:rPr lang="en-US" dirty="0" err="1"/>
              <a:t>soal</a:t>
            </a:r>
            <a:r>
              <a:rPr lang="en-US" dirty="0"/>
              <a:t>. </a:t>
            </a:r>
            <a:endParaRPr lang="en-ID" sz="1200" dirty="0"/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Waktu</a:t>
            </a:r>
            <a:r>
              <a:rPr lang="en-US" dirty="0"/>
              <a:t> total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mengerjakan</a:t>
            </a:r>
            <a:r>
              <a:rPr lang="en-US" dirty="0"/>
              <a:t> </a:t>
            </a:r>
            <a:r>
              <a:rPr lang="en-US" dirty="0" err="1"/>
              <a:t>tes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3,5 jam.</a:t>
            </a:r>
            <a:endParaRPr lang="en-ID" sz="1200" dirty="0"/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dilarang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kalkulator</a:t>
            </a:r>
            <a:r>
              <a:rPr lang="en-US" dirty="0"/>
              <a:t>.</a:t>
            </a:r>
            <a:endParaRPr lang="en-ID" sz="1200" dirty="0"/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dilarang</a:t>
            </a:r>
            <a:r>
              <a:rPr lang="en-US" dirty="0"/>
              <a:t> </a:t>
            </a:r>
            <a:r>
              <a:rPr lang="en-US" dirty="0" err="1"/>
              <a:t>meminjam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saling</a:t>
            </a:r>
            <a:r>
              <a:rPr lang="en-US" dirty="0"/>
              <a:t> </a:t>
            </a:r>
            <a:r>
              <a:rPr lang="en-US" dirty="0" err="1"/>
              <a:t>meminjamkan</a:t>
            </a:r>
            <a:r>
              <a:rPr lang="en-US" dirty="0"/>
              <a:t> </a:t>
            </a:r>
            <a:r>
              <a:rPr lang="en-US" dirty="0" err="1"/>
              <a:t>alat-alat</a:t>
            </a:r>
            <a:r>
              <a:rPr lang="en-US" dirty="0"/>
              <a:t> </a:t>
            </a:r>
            <a:r>
              <a:rPr lang="en-US" dirty="0" err="1"/>
              <a:t>tulis</a:t>
            </a:r>
            <a:r>
              <a:rPr lang="en-US" dirty="0"/>
              <a:t>.</a:t>
            </a:r>
            <a:endParaRPr lang="en-ID" sz="1200" dirty="0"/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Tulislah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</a:t>
            </a:r>
            <a:r>
              <a:rPr lang="en-US" dirty="0" err="1"/>
              <a:t>Saudara</a:t>
            </a:r>
            <a:r>
              <a:rPr lang="en-US" dirty="0"/>
              <a:t> di </a:t>
            </a:r>
            <a:r>
              <a:rPr lang="en-US" dirty="0" err="1"/>
              <a:t>kertas</a:t>
            </a:r>
            <a:r>
              <a:rPr lang="en-US" dirty="0"/>
              <a:t>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disediakan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ballpoint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boleh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pinsil</a:t>
            </a:r>
            <a:r>
              <a:rPr lang="en-US" dirty="0"/>
              <a:t>.</a:t>
            </a:r>
            <a:endParaRPr lang="en-ID" sz="1200" dirty="0"/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Kerjakanlah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dahulu</a:t>
            </a:r>
            <a:r>
              <a:rPr lang="en-US" dirty="0"/>
              <a:t> </a:t>
            </a:r>
            <a:r>
              <a:rPr lang="en-US" dirty="0" err="1"/>
              <a:t>soal-soal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yang </a:t>
            </a:r>
            <a:r>
              <a:rPr lang="en-US" dirty="0" err="1"/>
              <a:t>Anda</a:t>
            </a:r>
            <a:r>
              <a:rPr lang="en-US" dirty="0"/>
              <a:t> </a:t>
            </a:r>
            <a:r>
              <a:rPr lang="en-US" dirty="0" err="1"/>
              <a:t>anggap</a:t>
            </a:r>
            <a:r>
              <a:rPr lang="en-US" dirty="0"/>
              <a:t> </a:t>
            </a:r>
            <a:r>
              <a:rPr lang="en-US" dirty="0" err="1"/>
              <a:t>mudah</a:t>
            </a:r>
            <a:r>
              <a:rPr lang="en-US" dirty="0"/>
              <a:t>/</a:t>
            </a:r>
            <a:r>
              <a:rPr lang="en-US" dirty="0" err="1"/>
              <a:t>bisa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berurutan</a:t>
            </a:r>
            <a:r>
              <a:rPr lang="en-US" dirty="0"/>
              <a:t>.</a:t>
            </a:r>
            <a:endParaRPr lang="en-ID" sz="1200" dirty="0"/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Setiap</a:t>
            </a:r>
            <a:r>
              <a:rPr lang="en-US" dirty="0"/>
              <a:t> </a:t>
            </a:r>
            <a:r>
              <a:rPr lang="en-US" dirty="0" err="1"/>
              <a:t>nomor</a:t>
            </a:r>
            <a:r>
              <a:rPr lang="en-US" dirty="0"/>
              <a:t> </a:t>
            </a:r>
            <a:r>
              <a:rPr lang="en-US" dirty="0" err="1"/>
              <a:t>soal</a:t>
            </a:r>
            <a:r>
              <a:rPr lang="en-US" dirty="0"/>
              <a:t> yang </a:t>
            </a:r>
            <a:r>
              <a:rPr lang="en-US" dirty="0" err="1"/>
              <a:t>berbeda</a:t>
            </a:r>
            <a:r>
              <a:rPr lang="en-US" dirty="0"/>
              <a:t> </a:t>
            </a:r>
            <a:r>
              <a:rPr lang="en-US" dirty="0" err="1"/>
              <a:t>harap</a:t>
            </a:r>
            <a:r>
              <a:rPr lang="en-US" dirty="0"/>
              <a:t> </a:t>
            </a:r>
            <a:r>
              <a:rPr lang="en-US" dirty="0" err="1"/>
              <a:t>dikerjakan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lembar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yang </a:t>
            </a:r>
            <a:r>
              <a:rPr lang="en-US" dirty="0" err="1"/>
              <a:t>terpisah</a:t>
            </a:r>
            <a:r>
              <a:rPr lang="en-US" dirty="0"/>
              <a:t>.</a:t>
            </a:r>
            <a:endParaRPr lang="en-ID" sz="1200" dirty="0"/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Jangan</a:t>
            </a:r>
            <a:r>
              <a:rPr lang="en-US" dirty="0"/>
              <a:t> </a:t>
            </a:r>
            <a:r>
              <a:rPr lang="en-US" dirty="0" err="1"/>
              <a:t>lupa</a:t>
            </a:r>
            <a:r>
              <a:rPr lang="en-US" dirty="0"/>
              <a:t> </a:t>
            </a:r>
            <a:r>
              <a:rPr lang="en-US" dirty="0" err="1"/>
              <a:t>menuliskan</a:t>
            </a:r>
            <a:r>
              <a:rPr lang="en-US" dirty="0"/>
              <a:t> </a:t>
            </a:r>
            <a:r>
              <a:rPr lang="en-US" dirty="0" err="1"/>
              <a:t>nama</a:t>
            </a:r>
            <a:r>
              <a:rPr lang="en-US" dirty="0"/>
              <a:t> </a:t>
            </a:r>
            <a:r>
              <a:rPr lang="en-US" dirty="0" err="1"/>
              <a:t>Saudara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identitas</a:t>
            </a:r>
            <a:r>
              <a:rPr lang="en-US" dirty="0"/>
              <a:t> </a:t>
            </a:r>
            <a:r>
              <a:rPr lang="en-US" dirty="0" err="1"/>
              <a:t>lainnya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setiap</a:t>
            </a:r>
            <a:r>
              <a:rPr lang="en-US" dirty="0"/>
              <a:t> </a:t>
            </a:r>
            <a:r>
              <a:rPr lang="en-US" dirty="0" err="1"/>
              <a:t>lembar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yang </a:t>
            </a:r>
            <a:r>
              <a:rPr lang="en-US" dirty="0" err="1"/>
              <a:t>Saudara</a:t>
            </a:r>
            <a:r>
              <a:rPr lang="en-US" dirty="0"/>
              <a:t> </a:t>
            </a:r>
            <a:r>
              <a:rPr lang="en-US" dirty="0" err="1"/>
              <a:t>gunakan</a:t>
            </a:r>
            <a:r>
              <a:rPr lang="en-US" dirty="0"/>
              <a:t>.</a:t>
            </a:r>
            <a:endParaRPr lang="en-ID" sz="1200" dirty="0"/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Meskipun</a:t>
            </a:r>
            <a:r>
              <a:rPr lang="en-US" dirty="0"/>
              <a:t> </a:t>
            </a:r>
            <a:r>
              <a:rPr lang="en-US" dirty="0" err="1"/>
              <a:t>sudah</a:t>
            </a:r>
            <a:r>
              <a:rPr lang="en-US" dirty="0"/>
              <a:t> </a:t>
            </a:r>
            <a:r>
              <a:rPr lang="en-US" dirty="0" err="1"/>
              <a:t>selesai</a:t>
            </a:r>
            <a:r>
              <a:rPr lang="en-US" dirty="0"/>
              <a:t> </a:t>
            </a:r>
            <a:r>
              <a:rPr lang="en-US" dirty="0" err="1"/>
              <a:t>mengerjakan</a:t>
            </a:r>
            <a:r>
              <a:rPr lang="en-US" dirty="0"/>
              <a:t> </a:t>
            </a:r>
            <a:r>
              <a:rPr lang="en-US" dirty="0" err="1"/>
              <a:t>semua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, </a:t>
            </a:r>
            <a:r>
              <a:rPr lang="en-US" dirty="0" err="1"/>
              <a:t>Anda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diperbolehkan</a:t>
            </a:r>
            <a:r>
              <a:rPr lang="en-US" dirty="0"/>
              <a:t> </a:t>
            </a:r>
            <a:r>
              <a:rPr lang="en-US" dirty="0" err="1"/>
              <a:t>meninggalkan</a:t>
            </a:r>
            <a:r>
              <a:rPr lang="en-US" dirty="0"/>
              <a:t> </a:t>
            </a:r>
            <a:r>
              <a:rPr lang="en-US" dirty="0" err="1"/>
              <a:t>ruangan</a:t>
            </a:r>
            <a:r>
              <a:rPr lang="en-US" dirty="0"/>
              <a:t> </a:t>
            </a:r>
            <a:r>
              <a:rPr lang="en-US" dirty="0" err="1"/>
              <a:t>tes</a:t>
            </a:r>
            <a:r>
              <a:rPr lang="en-US" dirty="0"/>
              <a:t> </a:t>
            </a:r>
            <a:r>
              <a:rPr lang="en-US" dirty="0" err="1"/>
              <a:t>hingga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/>
              <a:t> </a:t>
            </a:r>
            <a:r>
              <a:rPr lang="en-US" dirty="0" err="1"/>
              <a:t>tes</a:t>
            </a:r>
            <a:r>
              <a:rPr lang="en-US" dirty="0"/>
              <a:t> </a:t>
            </a:r>
            <a:r>
              <a:rPr lang="en-US" dirty="0" err="1"/>
              <a:t>berakhir</a:t>
            </a:r>
            <a:r>
              <a:rPr lang="en-US" dirty="0"/>
              <a:t>.</a:t>
            </a:r>
            <a:endParaRPr lang="en-ID" sz="1200" dirty="0"/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resmi</a:t>
            </a:r>
            <a:r>
              <a:rPr lang="en-US" dirty="0"/>
              <a:t>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Olimpiade</a:t>
            </a:r>
            <a:r>
              <a:rPr lang="en-US" dirty="0"/>
              <a:t> </a:t>
            </a:r>
            <a:r>
              <a:rPr lang="en-US" dirty="0" err="1"/>
              <a:t>Fisika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dilihat</a:t>
            </a:r>
            <a:r>
              <a:rPr lang="en-US" dirty="0"/>
              <a:t> di website http://</a:t>
            </a:r>
            <a:r>
              <a:rPr lang="en-US" dirty="0" err="1"/>
              <a:t>www.tpof-indonesia.org</a:t>
            </a:r>
            <a:endParaRPr lang="en-ID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2212748" y="252994"/>
            <a:ext cx="3958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Petunjuk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Mengerjakan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Soal</a:t>
            </a:r>
            <a:endParaRPr lang="en-US" sz="2800" dirty="0">
              <a:solidFill>
                <a:srgbClr val="FFFFFF"/>
              </a:solidFill>
              <a:latin typeface="Franklin Gothic Demi Cond"/>
              <a:cs typeface="Franklin Gothic Demi Cond"/>
            </a:endParaRPr>
          </a:p>
        </p:txBody>
      </p:sp>
      <p:sp>
        <p:nvSpPr>
          <p:cNvPr id="10" name="Parallelogram 9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1581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94037" y="864419"/>
            <a:ext cx="8802230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err="1">
                <a:latin typeface="Arial"/>
                <a:cs typeface="Arial"/>
              </a:rPr>
              <a:t>Bidang</a:t>
            </a:r>
            <a:r>
              <a:rPr lang="en-US" sz="1700" b="1" dirty="0">
                <a:latin typeface="Arial"/>
                <a:cs typeface="Arial"/>
              </a:rPr>
              <a:t> Kimia (</a:t>
            </a:r>
            <a:r>
              <a:rPr lang="en-US" sz="1700" b="1" dirty="0" err="1">
                <a:latin typeface="Arial"/>
                <a:cs typeface="Arial"/>
              </a:rPr>
              <a:t>Kode</a:t>
            </a:r>
            <a:r>
              <a:rPr lang="en-US" sz="1700" b="1" dirty="0">
                <a:latin typeface="Arial"/>
                <a:cs typeface="Arial"/>
              </a:rPr>
              <a:t> </a:t>
            </a:r>
            <a:r>
              <a:rPr lang="en-US" sz="1700" b="1" dirty="0" err="1">
                <a:latin typeface="Arial"/>
                <a:cs typeface="Arial"/>
              </a:rPr>
              <a:t>Bidang</a:t>
            </a:r>
            <a:r>
              <a:rPr lang="en-US" sz="1700" b="1" dirty="0">
                <a:latin typeface="Arial"/>
                <a:cs typeface="Arial"/>
              </a:rPr>
              <a:t> : 03)</a:t>
            </a:r>
          </a:p>
          <a:p>
            <a:pPr marL="352425" lvl="1" indent="-352425"/>
            <a:r>
              <a:rPr lang="en-US" sz="1700" dirty="0">
                <a:latin typeface="Arial"/>
                <a:cs typeface="Arial"/>
              </a:rPr>
              <a:t>1.	</a:t>
            </a:r>
            <a:r>
              <a:rPr lang="en-US" sz="1700" dirty="0" err="1">
                <a:latin typeface="Arial"/>
                <a:cs typeface="Arial"/>
              </a:rPr>
              <a:t>Soal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Teori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ini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terdiri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dari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dua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bagian</a:t>
            </a:r>
            <a:r>
              <a:rPr lang="en-US" sz="1700" dirty="0">
                <a:latin typeface="Arial"/>
                <a:cs typeface="Arial"/>
              </a:rPr>
              <a:t>:</a:t>
            </a:r>
          </a:p>
          <a:p>
            <a:pPr marL="723900" lvl="2" indent="-371475"/>
            <a:r>
              <a:rPr lang="en-US" sz="1700" dirty="0">
                <a:latin typeface="Arial"/>
                <a:cs typeface="Arial"/>
              </a:rPr>
              <a:t>A.	</a:t>
            </a:r>
            <a:r>
              <a:rPr lang="en-US" sz="1700" b="1" dirty="0" err="1">
                <a:latin typeface="Arial"/>
                <a:cs typeface="Arial"/>
              </a:rPr>
              <a:t>Tiga</a:t>
            </a:r>
            <a:r>
              <a:rPr lang="en-US" sz="1700" b="1" dirty="0">
                <a:latin typeface="Arial"/>
                <a:cs typeface="Arial"/>
              </a:rPr>
              <a:t> </a:t>
            </a:r>
            <a:r>
              <a:rPr lang="en-US" sz="1700" b="1" dirty="0" err="1">
                <a:latin typeface="Arial"/>
                <a:cs typeface="Arial"/>
              </a:rPr>
              <a:t>puluh</a:t>
            </a:r>
            <a:r>
              <a:rPr lang="en-US" sz="1700" b="1" dirty="0">
                <a:latin typeface="Arial"/>
                <a:cs typeface="Arial"/>
              </a:rPr>
              <a:t> (30) </a:t>
            </a:r>
            <a:r>
              <a:rPr lang="en-US" sz="1700" b="1" dirty="0" err="1">
                <a:latin typeface="Arial"/>
                <a:cs typeface="Arial"/>
              </a:rPr>
              <a:t>soal</a:t>
            </a:r>
            <a:r>
              <a:rPr lang="en-US" sz="1700" b="1" dirty="0">
                <a:latin typeface="Arial"/>
                <a:cs typeface="Arial"/>
              </a:rPr>
              <a:t> </a:t>
            </a:r>
            <a:r>
              <a:rPr lang="en-US" sz="1700" b="1" dirty="0" err="1">
                <a:latin typeface="Arial"/>
                <a:cs typeface="Arial"/>
              </a:rPr>
              <a:t>pilihan</a:t>
            </a:r>
            <a:r>
              <a:rPr lang="en-US" sz="1700" b="1" dirty="0">
                <a:latin typeface="Arial"/>
                <a:cs typeface="Arial"/>
              </a:rPr>
              <a:t> </a:t>
            </a:r>
            <a:r>
              <a:rPr lang="en-US" sz="1700" b="1" dirty="0" err="1">
                <a:latin typeface="Arial"/>
                <a:cs typeface="Arial"/>
              </a:rPr>
              <a:t>Ganda</a:t>
            </a:r>
            <a:r>
              <a:rPr lang="en-US" sz="1700" b="1" dirty="0">
                <a:latin typeface="Arial"/>
                <a:cs typeface="Arial"/>
              </a:rPr>
              <a:t> @ 3 </a:t>
            </a:r>
            <a:r>
              <a:rPr lang="en-US" sz="1700" b="1" dirty="0" err="1">
                <a:latin typeface="Arial"/>
                <a:cs typeface="Arial"/>
              </a:rPr>
              <a:t>poin</a:t>
            </a:r>
            <a:r>
              <a:rPr lang="en-US" sz="1700" b="1" dirty="0">
                <a:latin typeface="Arial"/>
                <a:cs typeface="Arial"/>
              </a:rPr>
              <a:t> = 90 </a:t>
            </a:r>
            <a:r>
              <a:rPr lang="en-US" sz="1700" b="1" dirty="0" err="1">
                <a:latin typeface="Arial"/>
                <a:cs typeface="Arial"/>
              </a:rPr>
              <a:t>poin</a:t>
            </a:r>
            <a:endParaRPr lang="en-US" sz="1700" b="1" dirty="0">
              <a:latin typeface="Arial"/>
              <a:cs typeface="Arial"/>
            </a:endParaRPr>
          </a:p>
          <a:p>
            <a:pPr marL="1163638" lvl="3" indent="-439738"/>
            <a:r>
              <a:rPr lang="en-US" sz="1700" dirty="0" err="1">
                <a:latin typeface="Arial"/>
                <a:cs typeface="Arial"/>
              </a:rPr>
              <a:t>jawaban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benar</a:t>
            </a:r>
            <a:r>
              <a:rPr lang="en-US" sz="1700" dirty="0">
                <a:latin typeface="Arial"/>
                <a:cs typeface="Arial"/>
              </a:rPr>
              <a:t> 	=    3 </a:t>
            </a:r>
            <a:r>
              <a:rPr lang="en-US" sz="1700" dirty="0" err="1">
                <a:latin typeface="Arial"/>
                <a:cs typeface="Arial"/>
              </a:rPr>
              <a:t>poin</a:t>
            </a:r>
            <a:r>
              <a:rPr lang="en-US" sz="1700" dirty="0">
                <a:latin typeface="Arial"/>
                <a:cs typeface="Arial"/>
              </a:rPr>
              <a:t> </a:t>
            </a:r>
          </a:p>
          <a:p>
            <a:pPr marL="1163638" lvl="3" indent="-439738"/>
            <a:r>
              <a:rPr lang="en-US" sz="1700" dirty="0" err="1">
                <a:latin typeface="Arial"/>
                <a:cs typeface="Arial"/>
              </a:rPr>
              <a:t>jawaban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salah</a:t>
            </a:r>
            <a:r>
              <a:rPr lang="en-US" sz="1700" dirty="0">
                <a:latin typeface="Arial"/>
                <a:cs typeface="Arial"/>
              </a:rPr>
              <a:t> 	=   ̶ 1 </a:t>
            </a:r>
            <a:r>
              <a:rPr lang="en-US" sz="1700" dirty="0" err="1">
                <a:latin typeface="Arial"/>
                <a:cs typeface="Arial"/>
              </a:rPr>
              <a:t>poin</a:t>
            </a:r>
            <a:r>
              <a:rPr lang="en-US" sz="1700" dirty="0">
                <a:latin typeface="Arial"/>
                <a:cs typeface="Arial"/>
              </a:rPr>
              <a:t> </a:t>
            </a:r>
          </a:p>
          <a:p>
            <a:pPr marL="1163638" lvl="3" indent="-439738"/>
            <a:r>
              <a:rPr lang="en-US" sz="1700" dirty="0" err="1">
                <a:latin typeface="Arial"/>
                <a:cs typeface="Arial"/>
              </a:rPr>
              <a:t>tidak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menjawab</a:t>
            </a:r>
            <a:r>
              <a:rPr lang="en-US" sz="1700" dirty="0">
                <a:latin typeface="Arial"/>
                <a:cs typeface="Arial"/>
              </a:rPr>
              <a:t> 	=    0 </a:t>
            </a:r>
            <a:r>
              <a:rPr lang="en-US" sz="1700" dirty="0" err="1">
                <a:latin typeface="Arial"/>
                <a:cs typeface="Arial"/>
              </a:rPr>
              <a:t>poin</a:t>
            </a:r>
            <a:endParaRPr lang="en-US" sz="1700" dirty="0">
              <a:latin typeface="Arial"/>
              <a:cs typeface="Arial"/>
            </a:endParaRPr>
          </a:p>
          <a:p>
            <a:pPr marL="723900" lvl="2" indent="-371475"/>
            <a:r>
              <a:rPr lang="en-US" sz="1700" dirty="0">
                <a:latin typeface="Arial"/>
                <a:cs typeface="Arial"/>
              </a:rPr>
              <a:t>B.	</a:t>
            </a:r>
            <a:r>
              <a:rPr lang="en-US" sz="1700" b="1" dirty="0">
                <a:latin typeface="Arial"/>
                <a:cs typeface="Arial"/>
              </a:rPr>
              <a:t>Lima (5) </a:t>
            </a:r>
            <a:r>
              <a:rPr lang="en-US" sz="1700" b="1" dirty="0" err="1">
                <a:latin typeface="Arial"/>
                <a:cs typeface="Arial"/>
              </a:rPr>
              <a:t>Nomor</a:t>
            </a:r>
            <a:r>
              <a:rPr lang="en-US" sz="1700" b="1" dirty="0">
                <a:latin typeface="Arial"/>
                <a:cs typeface="Arial"/>
              </a:rPr>
              <a:t> </a:t>
            </a:r>
            <a:r>
              <a:rPr lang="en-US" sz="1700" b="1" dirty="0" err="1">
                <a:latin typeface="Arial"/>
                <a:cs typeface="Arial"/>
              </a:rPr>
              <a:t>soal</a:t>
            </a:r>
            <a:r>
              <a:rPr lang="en-US" sz="1700" b="1" dirty="0">
                <a:latin typeface="Arial"/>
                <a:cs typeface="Arial"/>
              </a:rPr>
              <a:t> essay = 94 </a:t>
            </a:r>
            <a:r>
              <a:rPr lang="en-US" sz="1700" b="1" dirty="0" err="1">
                <a:latin typeface="Arial"/>
                <a:cs typeface="Arial"/>
              </a:rPr>
              <a:t>poin</a:t>
            </a:r>
            <a:r>
              <a:rPr lang="en-US" sz="1700" b="1" dirty="0">
                <a:latin typeface="Arial"/>
                <a:cs typeface="Arial"/>
              </a:rPr>
              <a:t> </a:t>
            </a:r>
          </a:p>
          <a:p>
            <a:pPr marL="352425" lvl="3" indent="371475"/>
            <a:r>
              <a:rPr lang="en-US" sz="1700" b="1" dirty="0">
                <a:latin typeface="Arial"/>
                <a:cs typeface="Arial"/>
              </a:rPr>
              <a:t>TOTAL </a:t>
            </a:r>
            <a:r>
              <a:rPr lang="en-US" sz="1700" b="1" dirty="0" err="1">
                <a:latin typeface="Arial"/>
                <a:cs typeface="Arial"/>
              </a:rPr>
              <a:t>Poin</a:t>
            </a:r>
            <a:r>
              <a:rPr lang="en-US" sz="1700" b="1" dirty="0">
                <a:latin typeface="Arial"/>
                <a:cs typeface="Arial"/>
              </a:rPr>
              <a:t> = 184 </a:t>
            </a:r>
            <a:r>
              <a:rPr lang="en-US" sz="1700" b="1" dirty="0" err="1">
                <a:latin typeface="Arial"/>
                <a:cs typeface="Arial"/>
              </a:rPr>
              <a:t>poin</a:t>
            </a:r>
            <a:endParaRPr lang="en-US" sz="1700" b="1" dirty="0">
              <a:latin typeface="Arial"/>
              <a:cs typeface="Arial"/>
            </a:endParaRPr>
          </a:p>
          <a:p>
            <a:pPr marL="352425" lvl="1" indent="-352425">
              <a:buFont typeface="+mj-lt"/>
              <a:buAutoNum type="arabicPeriod" startAt="2"/>
            </a:pPr>
            <a:r>
              <a:rPr lang="en-US" sz="1700" dirty="0" err="1">
                <a:latin typeface="Arial"/>
                <a:cs typeface="Arial"/>
              </a:rPr>
              <a:t>Tidak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ada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ralat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soal</a:t>
            </a:r>
            <a:r>
              <a:rPr lang="en-US" sz="1700" dirty="0">
                <a:latin typeface="Arial"/>
                <a:cs typeface="Arial"/>
              </a:rPr>
              <a:t>.</a:t>
            </a:r>
          </a:p>
          <a:p>
            <a:pPr marL="352425" lvl="1" indent="-352425">
              <a:buFont typeface="+mj-lt"/>
              <a:buAutoNum type="arabicPeriod" startAt="2"/>
            </a:pPr>
            <a:r>
              <a:rPr lang="en-US" sz="1700" dirty="0" err="1">
                <a:latin typeface="Arial"/>
                <a:cs typeface="Arial"/>
              </a:rPr>
              <a:t>Waktu</a:t>
            </a:r>
            <a:r>
              <a:rPr lang="en-US" sz="1700" dirty="0">
                <a:latin typeface="Arial"/>
                <a:cs typeface="Arial"/>
              </a:rPr>
              <a:t> yang </a:t>
            </a:r>
            <a:r>
              <a:rPr lang="en-US" sz="1700" dirty="0" err="1">
                <a:latin typeface="Arial"/>
                <a:cs typeface="Arial"/>
              </a:rPr>
              <a:t>disediakan</a:t>
            </a:r>
            <a:r>
              <a:rPr lang="en-US" sz="1700" dirty="0">
                <a:latin typeface="Arial"/>
                <a:cs typeface="Arial"/>
              </a:rPr>
              <a:t>: 150 </a:t>
            </a:r>
            <a:r>
              <a:rPr lang="en-US" sz="1700" dirty="0" err="1">
                <a:latin typeface="Arial"/>
                <a:cs typeface="Arial"/>
              </a:rPr>
              <a:t>menit</a:t>
            </a:r>
            <a:r>
              <a:rPr lang="en-US" sz="1700" dirty="0">
                <a:latin typeface="Arial"/>
                <a:cs typeface="Arial"/>
              </a:rPr>
              <a:t>.</a:t>
            </a:r>
          </a:p>
          <a:p>
            <a:pPr marL="352425" lvl="1" indent="-352425">
              <a:buFont typeface="+mj-lt"/>
              <a:buAutoNum type="arabicPeriod" startAt="2"/>
            </a:pPr>
            <a:r>
              <a:rPr lang="en-US" sz="1700" dirty="0" err="1">
                <a:latin typeface="Arial"/>
                <a:cs typeface="Arial"/>
              </a:rPr>
              <a:t>Semua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jawaban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harus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ditulis</a:t>
            </a:r>
            <a:r>
              <a:rPr lang="en-US" sz="1700" dirty="0">
                <a:latin typeface="Arial"/>
                <a:cs typeface="Arial"/>
              </a:rPr>
              <a:t> di </a:t>
            </a:r>
            <a:r>
              <a:rPr lang="en-US" sz="1700" dirty="0" err="1">
                <a:latin typeface="Arial"/>
                <a:cs typeface="Arial"/>
              </a:rPr>
              <a:t>lembar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jawaban</a:t>
            </a:r>
            <a:r>
              <a:rPr lang="en-US" sz="1700" dirty="0">
                <a:latin typeface="Arial"/>
                <a:cs typeface="Arial"/>
              </a:rPr>
              <a:t> yang </a:t>
            </a:r>
            <a:r>
              <a:rPr lang="en-US" sz="1700" dirty="0" err="1">
                <a:latin typeface="Arial"/>
                <a:cs typeface="Arial"/>
              </a:rPr>
              <a:t>tersedia</a:t>
            </a:r>
            <a:r>
              <a:rPr lang="en-US" sz="1700" dirty="0">
                <a:latin typeface="Arial"/>
                <a:cs typeface="Arial"/>
              </a:rPr>
              <a:t>.</a:t>
            </a:r>
          </a:p>
          <a:p>
            <a:pPr marL="352425" lvl="1" indent="-352425">
              <a:buFont typeface="+mj-lt"/>
              <a:buAutoNum type="arabicPeriod" startAt="2"/>
            </a:pPr>
            <a:r>
              <a:rPr lang="en-US" sz="1700" dirty="0" err="1">
                <a:latin typeface="Arial"/>
                <a:cs typeface="Arial"/>
              </a:rPr>
              <a:t>Jawaban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soal</a:t>
            </a:r>
            <a:r>
              <a:rPr lang="en-US" sz="1700" dirty="0">
                <a:latin typeface="Arial"/>
                <a:cs typeface="Arial"/>
              </a:rPr>
              <a:t> essay </a:t>
            </a:r>
            <a:r>
              <a:rPr lang="en-US" sz="1700" dirty="0" err="1">
                <a:latin typeface="Arial"/>
                <a:cs typeface="Arial"/>
              </a:rPr>
              <a:t>harus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dikerjakan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dalam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kotak</a:t>
            </a:r>
            <a:r>
              <a:rPr lang="en-US" sz="1700" dirty="0">
                <a:latin typeface="Arial"/>
                <a:cs typeface="Arial"/>
              </a:rPr>
              <a:t> yang </a:t>
            </a:r>
            <a:r>
              <a:rPr lang="en-US" sz="1700" dirty="0" err="1">
                <a:latin typeface="Arial"/>
                <a:cs typeface="Arial"/>
              </a:rPr>
              <a:t>tersedia</a:t>
            </a:r>
            <a:r>
              <a:rPr lang="en-US" sz="1700" dirty="0">
                <a:latin typeface="Arial"/>
                <a:cs typeface="Arial"/>
              </a:rPr>
              <a:t> (</a:t>
            </a:r>
            <a:r>
              <a:rPr lang="en-US" sz="1700" dirty="0" err="1">
                <a:latin typeface="Arial"/>
                <a:cs typeface="Arial"/>
              </a:rPr>
              <a:t>jawaban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tidak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boleh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tersebar</a:t>
            </a:r>
            <a:r>
              <a:rPr lang="en-US" sz="1700" dirty="0">
                <a:latin typeface="Arial"/>
                <a:cs typeface="Arial"/>
              </a:rPr>
              <a:t>).</a:t>
            </a:r>
          </a:p>
          <a:p>
            <a:pPr marL="352425" lvl="1" indent="-352425">
              <a:buFont typeface="+mj-lt"/>
              <a:buAutoNum type="arabicPeriod" startAt="2"/>
            </a:pPr>
            <a:r>
              <a:rPr lang="en-US" sz="1700" dirty="0" err="1">
                <a:latin typeface="Arial"/>
                <a:cs typeface="Arial"/>
              </a:rPr>
              <a:t>Diberikan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tabel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periodik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Unsur</a:t>
            </a:r>
            <a:r>
              <a:rPr lang="en-US" sz="1700" dirty="0">
                <a:latin typeface="Arial"/>
                <a:cs typeface="Arial"/>
              </a:rPr>
              <a:t>, </a:t>
            </a:r>
            <a:r>
              <a:rPr lang="en-US" sz="1700" dirty="0" err="1">
                <a:latin typeface="Arial"/>
                <a:cs typeface="Arial"/>
              </a:rPr>
              <a:t>rumus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dan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tetapan</a:t>
            </a:r>
            <a:r>
              <a:rPr lang="en-US" sz="1700" dirty="0">
                <a:latin typeface="Arial"/>
                <a:cs typeface="Arial"/>
              </a:rPr>
              <a:t> yang </a:t>
            </a:r>
            <a:r>
              <a:rPr lang="en-US" sz="1700" dirty="0" err="1">
                <a:latin typeface="Arial"/>
                <a:cs typeface="Arial"/>
              </a:rPr>
              <a:t>diperlukan</a:t>
            </a:r>
            <a:r>
              <a:rPr lang="en-US" sz="1700" dirty="0">
                <a:latin typeface="Arial"/>
                <a:cs typeface="Arial"/>
              </a:rPr>
              <a:t>.</a:t>
            </a:r>
          </a:p>
          <a:p>
            <a:pPr marL="352425" lvl="1" indent="-352425">
              <a:buFont typeface="+mj-lt"/>
              <a:buAutoNum type="arabicPeriod" startAt="2"/>
            </a:pPr>
            <a:r>
              <a:rPr lang="en-US" sz="1700" b="1" dirty="0" err="1">
                <a:latin typeface="Arial"/>
                <a:cs typeface="Arial"/>
              </a:rPr>
              <a:t>Diperkenankan</a:t>
            </a:r>
            <a:r>
              <a:rPr lang="en-US" sz="1700" b="1" dirty="0">
                <a:latin typeface="Arial"/>
                <a:cs typeface="Arial"/>
              </a:rPr>
              <a:t> </a:t>
            </a:r>
            <a:r>
              <a:rPr lang="en-US" sz="1700" b="1" dirty="0" err="1">
                <a:latin typeface="Arial"/>
                <a:cs typeface="Arial"/>
              </a:rPr>
              <a:t>menggunakan</a:t>
            </a:r>
            <a:r>
              <a:rPr lang="en-US" sz="1700" b="1" dirty="0">
                <a:latin typeface="Arial"/>
                <a:cs typeface="Arial"/>
              </a:rPr>
              <a:t> </a:t>
            </a:r>
            <a:r>
              <a:rPr lang="en-US" sz="1700" b="1" dirty="0" err="1">
                <a:latin typeface="Arial"/>
                <a:cs typeface="Arial"/>
              </a:rPr>
              <a:t>kalkulator</a:t>
            </a:r>
            <a:r>
              <a:rPr lang="en-US" sz="1700" b="1" dirty="0">
                <a:latin typeface="Arial"/>
                <a:cs typeface="Arial"/>
              </a:rPr>
              <a:t>.</a:t>
            </a:r>
          </a:p>
          <a:p>
            <a:pPr marL="352425" lvl="1" indent="-352425">
              <a:buFont typeface="+mj-lt"/>
              <a:buAutoNum type="arabicPeriod" startAt="2"/>
            </a:pPr>
            <a:r>
              <a:rPr lang="en-US" sz="1700" dirty="0" err="1">
                <a:latin typeface="Arial"/>
                <a:cs typeface="Arial"/>
              </a:rPr>
              <a:t>Tidak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diperbolehkan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membawa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i="1" dirty="0">
                <a:latin typeface="Arial"/>
                <a:cs typeface="Arial"/>
              </a:rPr>
              <a:t>Hand Phone </a:t>
            </a:r>
            <a:r>
              <a:rPr lang="en-US" sz="1700" dirty="0">
                <a:latin typeface="Arial"/>
                <a:cs typeface="Arial"/>
              </a:rPr>
              <a:t>(HP) </a:t>
            </a:r>
            <a:r>
              <a:rPr lang="en-US" sz="1700" dirty="0" err="1">
                <a:latin typeface="Arial"/>
                <a:cs typeface="Arial"/>
              </a:rPr>
              <a:t>atau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peralatan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komunikasi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lainnya</a:t>
            </a:r>
            <a:r>
              <a:rPr lang="en-US" sz="1700" dirty="0">
                <a:latin typeface="Arial"/>
                <a:cs typeface="Arial"/>
              </a:rPr>
              <a:t>.</a:t>
            </a:r>
          </a:p>
          <a:p>
            <a:pPr marL="352425" lvl="1" indent="-352425">
              <a:buFont typeface="+mj-lt"/>
              <a:buAutoNum type="arabicPeriod" startAt="2"/>
            </a:pPr>
            <a:r>
              <a:rPr lang="en-US" sz="1700" dirty="0" err="1">
                <a:latin typeface="Arial"/>
                <a:cs typeface="Arial"/>
              </a:rPr>
              <a:t>Anda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dapat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mulai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bekerja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bila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sudah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ada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tanda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mulai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dari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pengawas</a:t>
            </a:r>
            <a:r>
              <a:rPr lang="en-US" sz="1700" dirty="0">
                <a:latin typeface="Arial"/>
                <a:cs typeface="Arial"/>
              </a:rPr>
              <a:t>.</a:t>
            </a:r>
          </a:p>
          <a:p>
            <a:pPr marL="352425" lvl="1" indent="-352425">
              <a:buFont typeface="+mj-lt"/>
              <a:buAutoNum type="arabicPeriod" startAt="2"/>
            </a:pPr>
            <a:r>
              <a:rPr lang="en-US" sz="1700" dirty="0" err="1">
                <a:latin typeface="Arial"/>
                <a:cs typeface="Arial"/>
              </a:rPr>
              <a:t>Anda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harus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segera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berhenti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bekerja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bila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ada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tanda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berhenti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dari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Pengawas</a:t>
            </a:r>
            <a:r>
              <a:rPr lang="en-US" sz="1700" dirty="0">
                <a:latin typeface="Arial"/>
                <a:cs typeface="Arial"/>
              </a:rPr>
              <a:t>.</a:t>
            </a:r>
          </a:p>
          <a:p>
            <a:pPr marL="352425" lvl="1" indent="-352425">
              <a:buFont typeface="+mj-lt"/>
              <a:buAutoNum type="arabicPeriod" startAt="2"/>
            </a:pPr>
            <a:r>
              <a:rPr lang="en-US" sz="1700" dirty="0" err="1">
                <a:latin typeface="Arial"/>
                <a:cs typeface="Arial"/>
              </a:rPr>
              <a:t>Letakkan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jawaban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anda</a:t>
            </a:r>
            <a:r>
              <a:rPr lang="en-US" sz="1700" dirty="0">
                <a:latin typeface="Arial"/>
                <a:cs typeface="Arial"/>
              </a:rPr>
              <a:t> di </a:t>
            </a:r>
            <a:r>
              <a:rPr lang="en-US" sz="1700" dirty="0" err="1">
                <a:latin typeface="Arial"/>
                <a:cs typeface="Arial"/>
              </a:rPr>
              <a:t>meja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sebelah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kanan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dan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segera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tinggalkan</a:t>
            </a:r>
            <a:r>
              <a:rPr lang="en-US" sz="1700" dirty="0">
                <a:latin typeface="Arial"/>
                <a:cs typeface="Arial"/>
              </a:rPr>
              <a:t> </a:t>
            </a:r>
            <a:r>
              <a:rPr lang="en-US" sz="1700" dirty="0" err="1">
                <a:latin typeface="Arial"/>
                <a:cs typeface="Arial"/>
              </a:rPr>
              <a:t>ruangan</a:t>
            </a:r>
            <a:r>
              <a:rPr lang="en-US" sz="1700" dirty="0">
                <a:latin typeface="Arial"/>
                <a:cs typeface="Arial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12748" y="252994"/>
            <a:ext cx="3958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Petunjuk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Mengerjakan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Soal</a:t>
            </a:r>
            <a:endParaRPr lang="en-US" sz="2800" dirty="0">
              <a:solidFill>
                <a:srgbClr val="FFFFFF"/>
              </a:solidFill>
              <a:latin typeface="Franklin Gothic Demi Cond"/>
              <a:cs typeface="Franklin Gothic Demi Cond"/>
            </a:endParaRPr>
          </a:p>
        </p:txBody>
      </p:sp>
      <p:sp>
        <p:nvSpPr>
          <p:cNvPr id="8" name="Parallelogram 7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3019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94036" y="864419"/>
            <a:ext cx="9049799" cy="580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</a:pPr>
            <a:r>
              <a:rPr lang="en-US" sz="1700" b="1" dirty="0" err="1">
                <a:latin typeface="Arial"/>
                <a:cs typeface="Arial"/>
              </a:rPr>
              <a:t>Bidang</a:t>
            </a:r>
            <a:r>
              <a:rPr lang="en-US" sz="1700" b="1" dirty="0">
                <a:latin typeface="Arial"/>
                <a:cs typeface="Arial"/>
              </a:rPr>
              <a:t> </a:t>
            </a:r>
            <a:r>
              <a:rPr lang="en-US" sz="1700" b="1" dirty="0" err="1">
                <a:latin typeface="Arial"/>
                <a:cs typeface="Arial"/>
              </a:rPr>
              <a:t>Informatika</a:t>
            </a:r>
            <a:r>
              <a:rPr lang="en-US" sz="1700" b="1" dirty="0">
                <a:latin typeface="Arial"/>
                <a:cs typeface="Arial"/>
              </a:rPr>
              <a:t>/</a:t>
            </a:r>
            <a:r>
              <a:rPr lang="en-US" sz="1700" b="1" dirty="0" err="1">
                <a:latin typeface="Arial"/>
                <a:cs typeface="Arial"/>
              </a:rPr>
              <a:t>Komputer</a:t>
            </a:r>
            <a:r>
              <a:rPr lang="en-US" sz="1700" b="1" dirty="0">
                <a:latin typeface="Arial"/>
                <a:cs typeface="Arial"/>
              </a:rPr>
              <a:t> (</a:t>
            </a:r>
            <a:r>
              <a:rPr lang="en-US" sz="1700" b="1" dirty="0" err="1">
                <a:latin typeface="Arial"/>
                <a:cs typeface="Arial"/>
              </a:rPr>
              <a:t>Kode</a:t>
            </a:r>
            <a:r>
              <a:rPr lang="en-US" sz="1700" b="1" dirty="0">
                <a:latin typeface="Arial"/>
                <a:cs typeface="Arial"/>
              </a:rPr>
              <a:t> </a:t>
            </a:r>
            <a:r>
              <a:rPr lang="en-US" sz="1700" b="1" dirty="0" err="1">
                <a:latin typeface="Arial"/>
                <a:cs typeface="Arial"/>
              </a:rPr>
              <a:t>Bidang</a:t>
            </a:r>
            <a:r>
              <a:rPr lang="en-US" sz="1700" b="1" dirty="0">
                <a:latin typeface="Arial"/>
                <a:cs typeface="Arial"/>
              </a:rPr>
              <a:t> : 04)</a:t>
            </a:r>
          </a:p>
          <a:p>
            <a:pPr marL="269875" lvl="1" indent="-269875">
              <a:spcAft>
                <a:spcPts val="300"/>
              </a:spcAft>
              <a:buFont typeface="+mj-lt"/>
              <a:buAutoNum type="arabicPeriod"/>
            </a:pPr>
            <a:r>
              <a:rPr lang="en-US" sz="1700" dirty="0"/>
              <a:t>Total </a:t>
            </a:r>
            <a:r>
              <a:rPr lang="en-US" sz="1700" b="1" dirty="0" err="1">
                <a:latin typeface="+mj-lt"/>
              </a:rPr>
              <a:t>waktu</a:t>
            </a:r>
            <a:r>
              <a:rPr lang="en-US" sz="1700" b="1" dirty="0">
                <a:latin typeface="+mj-lt"/>
              </a:rPr>
              <a:t> </a:t>
            </a:r>
            <a:r>
              <a:rPr lang="en-US" sz="1700" b="1" dirty="0" err="1">
                <a:latin typeface="+mj-lt"/>
              </a:rPr>
              <a:t>efektif</a:t>
            </a:r>
            <a:r>
              <a:rPr lang="en-US" sz="1700" b="1" dirty="0">
                <a:latin typeface="+mj-lt"/>
              </a:rPr>
              <a:t> </a:t>
            </a:r>
            <a:r>
              <a:rPr lang="en-US" sz="1700" dirty="0"/>
              <a:t>(</a:t>
            </a:r>
            <a:r>
              <a:rPr lang="en-US" sz="1700" dirty="0" err="1"/>
              <a:t>waktu</a:t>
            </a:r>
            <a:r>
              <a:rPr lang="en-US" sz="1700" dirty="0"/>
              <a:t> </a:t>
            </a:r>
            <a:r>
              <a:rPr lang="en-US" sz="1700" dirty="0" err="1"/>
              <a:t>hanya</a:t>
            </a:r>
            <a:r>
              <a:rPr lang="en-US" sz="1700" dirty="0"/>
              <a:t> </a:t>
            </a:r>
            <a:r>
              <a:rPr lang="en-US" sz="1700" dirty="0" err="1"/>
              <a:t>untuk</a:t>
            </a:r>
            <a:r>
              <a:rPr lang="en-US" sz="1700" dirty="0"/>
              <a:t> </a:t>
            </a:r>
            <a:r>
              <a:rPr lang="en-US" sz="1700" dirty="0" err="1"/>
              <a:t>mengerjakan</a:t>
            </a:r>
            <a:r>
              <a:rPr lang="en-US" sz="1700" dirty="0"/>
              <a:t> </a:t>
            </a:r>
            <a:r>
              <a:rPr lang="en-US" sz="1700" dirty="0" err="1"/>
              <a:t>tes</a:t>
            </a:r>
            <a:r>
              <a:rPr lang="en-US" sz="1700" dirty="0"/>
              <a:t>) </a:t>
            </a:r>
            <a:r>
              <a:rPr lang="en-US" sz="1700" dirty="0" err="1"/>
              <a:t>adalah</a:t>
            </a:r>
            <a:r>
              <a:rPr lang="en-US" sz="1700" dirty="0"/>
              <a:t> </a:t>
            </a:r>
            <a:r>
              <a:rPr lang="en-US" sz="1700" dirty="0">
                <a:latin typeface="+mj-lt"/>
              </a:rPr>
              <a:t>180 </a:t>
            </a:r>
            <a:r>
              <a:rPr lang="en-US" sz="1700" dirty="0" err="1">
                <a:latin typeface="+mj-lt"/>
              </a:rPr>
              <a:t>menit</a:t>
            </a:r>
            <a:r>
              <a:rPr lang="en-US" sz="1700" dirty="0">
                <a:latin typeface="+mj-lt"/>
              </a:rPr>
              <a:t> </a:t>
            </a:r>
            <a:r>
              <a:rPr lang="en-US" sz="1700" dirty="0"/>
              <a:t>(3 jam)</a:t>
            </a:r>
          </a:p>
          <a:p>
            <a:pPr marL="269875" lvl="1" indent="-269875">
              <a:buFont typeface="+mj-lt"/>
              <a:buAutoNum type="arabicPeriod"/>
            </a:pPr>
            <a:r>
              <a:rPr lang="en-US" sz="1700" dirty="0" err="1"/>
              <a:t>Pelaksanaan</a:t>
            </a:r>
            <a:r>
              <a:rPr lang="en-US" sz="1700" dirty="0"/>
              <a:t> </a:t>
            </a:r>
            <a:r>
              <a:rPr lang="en-US" sz="1700" dirty="0" err="1"/>
              <a:t>Tes</a:t>
            </a:r>
            <a:r>
              <a:rPr lang="en-US" sz="1700" dirty="0"/>
              <a:t> </a:t>
            </a:r>
            <a:r>
              <a:rPr lang="en-US" sz="1700" dirty="0" err="1"/>
              <a:t>dibagi</a:t>
            </a:r>
            <a:r>
              <a:rPr lang="en-US" sz="1700" dirty="0"/>
              <a:t> </a:t>
            </a:r>
            <a:r>
              <a:rPr lang="en-US" sz="1700" dirty="0" err="1"/>
              <a:t>dalam</a:t>
            </a:r>
            <a:r>
              <a:rPr lang="en-US" sz="1700" dirty="0"/>
              <a:t> 2 </a:t>
            </a:r>
            <a:r>
              <a:rPr lang="en-US" sz="1700" dirty="0" err="1"/>
              <a:t>sesi</a:t>
            </a:r>
            <a:r>
              <a:rPr lang="en-US" sz="1700" dirty="0"/>
              <a:t>, </a:t>
            </a:r>
            <a:r>
              <a:rPr lang="en-US" sz="1700" dirty="0" err="1"/>
              <a:t>yaitu</a:t>
            </a:r>
            <a:r>
              <a:rPr lang="en-US" sz="1700" dirty="0"/>
              <a:t>:</a:t>
            </a:r>
          </a:p>
          <a:p>
            <a:pPr marL="446088" lvl="2" indent="-176213">
              <a:buFont typeface="Courier New"/>
              <a:buChar char="o"/>
            </a:pPr>
            <a:r>
              <a:rPr lang="en-US" sz="1700" dirty="0" err="1">
                <a:latin typeface="+mj-lt"/>
              </a:rPr>
              <a:t>Sesi</a:t>
            </a:r>
            <a:r>
              <a:rPr lang="en-US" sz="1700" dirty="0">
                <a:latin typeface="+mj-lt"/>
              </a:rPr>
              <a:t> 1</a:t>
            </a:r>
            <a:r>
              <a:rPr lang="en-US" sz="1700" dirty="0"/>
              <a:t>: </a:t>
            </a:r>
            <a:r>
              <a:rPr lang="en-US" sz="1700" dirty="0" err="1"/>
              <a:t>selama</a:t>
            </a:r>
            <a:r>
              <a:rPr lang="en-US" sz="1700" dirty="0"/>
              <a:t> 20 </a:t>
            </a:r>
            <a:r>
              <a:rPr lang="en-US" sz="1700" dirty="0" err="1"/>
              <a:t>menit</a:t>
            </a:r>
            <a:r>
              <a:rPr lang="en-US" sz="1700" dirty="0"/>
              <a:t> </a:t>
            </a:r>
            <a:r>
              <a:rPr lang="en-US" sz="1700" dirty="0" err="1">
                <a:latin typeface="+mj-lt"/>
              </a:rPr>
              <a:t>untuk</a:t>
            </a:r>
            <a:r>
              <a:rPr lang="en-US" sz="1700" dirty="0">
                <a:latin typeface="+mj-lt"/>
              </a:rPr>
              <a:t> </a:t>
            </a:r>
            <a:r>
              <a:rPr lang="en-US" sz="1700" dirty="0" err="1">
                <a:latin typeface="+mj-lt"/>
              </a:rPr>
              <a:t>Tes</a:t>
            </a:r>
            <a:r>
              <a:rPr lang="en-US" sz="1700" dirty="0">
                <a:latin typeface="+mj-lt"/>
              </a:rPr>
              <a:t> </a:t>
            </a:r>
            <a:r>
              <a:rPr lang="en-US" sz="1700" dirty="0" err="1">
                <a:latin typeface="+mj-lt"/>
              </a:rPr>
              <a:t>Penalaran</a:t>
            </a:r>
            <a:r>
              <a:rPr lang="en-US" sz="1700" dirty="0">
                <a:latin typeface="+mj-lt"/>
              </a:rPr>
              <a:t> </a:t>
            </a:r>
            <a:r>
              <a:rPr lang="en-US" sz="1700" dirty="0" err="1">
                <a:latin typeface="+mj-lt"/>
              </a:rPr>
              <a:t>Spasial</a:t>
            </a:r>
            <a:r>
              <a:rPr lang="en-US" sz="1700" dirty="0">
                <a:latin typeface="+mj-lt"/>
              </a:rPr>
              <a:t> </a:t>
            </a:r>
            <a:r>
              <a:rPr lang="en-US" sz="1700" dirty="0" err="1"/>
              <a:t>sebanyak</a:t>
            </a:r>
            <a:r>
              <a:rPr lang="en-US" sz="1700" dirty="0"/>
              <a:t> 30 </a:t>
            </a:r>
            <a:r>
              <a:rPr lang="en-US" sz="1700" dirty="0" err="1"/>
              <a:t>soal</a:t>
            </a:r>
            <a:r>
              <a:rPr lang="en-US" sz="1700" dirty="0"/>
              <a:t> </a:t>
            </a:r>
            <a:r>
              <a:rPr lang="en-US" sz="1700" dirty="0" err="1"/>
              <a:t>pilihan</a:t>
            </a:r>
            <a:r>
              <a:rPr lang="en-US" sz="1700" dirty="0"/>
              <a:t> </a:t>
            </a:r>
            <a:r>
              <a:rPr lang="en-US" sz="1700" dirty="0" err="1"/>
              <a:t>ganda</a:t>
            </a:r>
            <a:endParaRPr lang="en-US" sz="1700" dirty="0"/>
          </a:p>
          <a:p>
            <a:pPr marL="446088" lvl="2" indent="-176213">
              <a:buFont typeface="Courier New"/>
              <a:buChar char="o"/>
            </a:pPr>
            <a:r>
              <a:rPr lang="en-US" sz="1700" dirty="0" err="1">
                <a:latin typeface="+mj-lt"/>
              </a:rPr>
              <a:t>Sesi</a:t>
            </a:r>
            <a:r>
              <a:rPr lang="en-US" sz="1700" dirty="0">
                <a:latin typeface="+mj-lt"/>
              </a:rPr>
              <a:t> 2</a:t>
            </a:r>
            <a:r>
              <a:rPr lang="en-US" sz="1700" dirty="0"/>
              <a:t>: </a:t>
            </a:r>
            <a:r>
              <a:rPr lang="en-US" sz="1700" dirty="0" err="1"/>
              <a:t>dikerjakan</a:t>
            </a:r>
            <a:r>
              <a:rPr lang="en-US" sz="1700" dirty="0"/>
              <a:t> </a:t>
            </a:r>
            <a:r>
              <a:rPr lang="en-US" sz="1700" dirty="0" err="1"/>
              <a:t>dalam</a:t>
            </a:r>
            <a:r>
              <a:rPr lang="en-US" sz="1700" dirty="0"/>
              <a:t> </a:t>
            </a:r>
            <a:r>
              <a:rPr lang="en-US" sz="1700" dirty="0" err="1"/>
              <a:t>waktu</a:t>
            </a:r>
            <a:r>
              <a:rPr lang="en-US" sz="1700" dirty="0"/>
              <a:t> </a:t>
            </a:r>
            <a:r>
              <a:rPr lang="en-US" sz="1700" dirty="0" err="1"/>
              <a:t>maksimal</a:t>
            </a:r>
            <a:r>
              <a:rPr lang="en-US" sz="1700" dirty="0"/>
              <a:t> 160 </a:t>
            </a:r>
            <a:r>
              <a:rPr lang="en-US" sz="1700" dirty="0" err="1"/>
              <a:t>menit</a:t>
            </a:r>
            <a:r>
              <a:rPr lang="en-US" sz="1700" dirty="0"/>
              <a:t>, </a:t>
            </a:r>
            <a:r>
              <a:rPr lang="en-US" sz="1700" dirty="0" err="1"/>
              <a:t>terdiri</a:t>
            </a:r>
            <a:r>
              <a:rPr lang="en-US" sz="1700" dirty="0"/>
              <a:t> </a:t>
            </a:r>
            <a:r>
              <a:rPr lang="en-US" sz="1700" dirty="0" err="1"/>
              <a:t>dari</a:t>
            </a:r>
            <a:r>
              <a:rPr lang="en-US" sz="1700" dirty="0"/>
              <a:t>:</a:t>
            </a:r>
          </a:p>
          <a:p>
            <a:pPr marL="623888" lvl="3" indent="-177800">
              <a:buFont typeface="Wingdings" charset="2"/>
              <a:buChar char="§"/>
            </a:pPr>
            <a:r>
              <a:rPr lang="en-US" sz="1700" dirty="0" err="1"/>
              <a:t>Bagian</a:t>
            </a:r>
            <a:r>
              <a:rPr lang="en-US" sz="1700" dirty="0"/>
              <a:t> A: </a:t>
            </a:r>
            <a:r>
              <a:rPr lang="en-US" sz="1700" dirty="0" err="1">
                <a:latin typeface="+mj-lt"/>
              </a:rPr>
              <a:t>Analitika</a:t>
            </a:r>
            <a:r>
              <a:rPr lang="en-US" sz="1700" dirty="0">
                <a:latin typeface="+mj-lt"/>
              </a:rPr>
              <a:t> &amp; </a:t>
            </a:r>
            <a:r>
              <a:rPr lang="en-US" sz="1700" dirty="0" err="1">
                <a:latin typeface="+mj-lt"/>
              </a:rPr>
              <a:t>Logika</a:t>
            </a:r>
            <a:r>
              <a:rPr lang="en-US" sz="1700" dirty="0"/>
              <a:t> 35 </a:t>
            </a:r>
            <a:r>
              <a:rPr lang="en-US" sz="1700" dirty="0" err="1"/>
              <a:t>soal</a:t>
            </a:r>
            <a:r>
              <a:rPr lang="en-US" sz="1700" dirty="0"/>
              <a:t> </a:t>
            </a:r>
            <a:r>
              <a:rPr lang="en-US" sz="1700" dirty="0" err="1"/>
              <a:t>dengan</a:t>
            </a:r>
            <a:r>
              <a:rPr lang="en-US" sz="1700" dirty="0"/>
              <a:t> </a:t>
            </a:r>
            <a:r>
              <a:rPr lang="en-US" sz="1700" dirty="0" err="1"/>
              <a:t>jawaban</a:t>
            </a:r>
            <a:r>
              <a:rPr lang="en-US" sz="1700" dirty="0"/>
              <a:t> </a:t>
            </a:r>
            <a:r>
              <a:rPr lang="en-US" sz="1700" dirty="0" err="1"/>
              <a:t>isian</a:t>
            </a:r>
            <a:r>
              <a:rPr lang="en-US" sz="1700" dirty="0"/>
              <a:t> </a:t>
            </a:r>
            <a:r>
              <a:rPr lang="en-US" sz="1700" dirty="0" err="1"/>
              <a:t>singkat</a:t>
            </a:r>
            <a:endParaRPr lang="en-US" sz="1700" dirty="0"/>
          </a:p>
          <a:p>
            <a:pPr marL="623888" lvl="3" indent="-177800">
              <a:buFont typeface="Wingdings" charset="2"/>
              <a:buChar char="§"/>
            </a:pPr>
            <a:r>
              <a:rPr lang="en-US" sz="1700" dirty="0" err="1"/>
              <a:t>Bagian</a:t>
            </a:r>
            <a:r>
              <a:rPr lang="en-US" sz="1700" dirty="0"/>
              <a:t> B: </a:t>
            </a:r>
            <a:r>
              <a:rPr lang="en-US" sz="1700" dirty="0" err="1">
                <a:latin typeface="+mj-lt"/>
              </a:rPr>
              <a:t>Algoritmika</a:t>
            </a:r>
            <a:r>
              <a:rPr lang="en-US" sz="1700" dirty="0"/>
              <a:t> 5 </a:t>
            </a:r>
            <a:r>
              <a:rPr lang="en-US" sz="1700" dirty="0" err="1"/>
              <a:t>soal</a:t>
            </a:r>
            <a:r>
              <a:rPr lang="en-US" sz="1700" dirty="0"/>
              <a:t> </a:t>
            </a:r>
            <a:r>
              <a:rPr lang="en-US" sz="1700" dirty="0" err="1"/>
              <a:t>dengan</a:t>
            </a:r>
            <a:r>
              <a:rPr lang="en-US" sz="1700" dirty="0"/>
              <a:t> </a:t>
            </a:r>
            <a:r>
              <a:rPr lang="en-US" sz="1700" dirty="0" err="1"/>
              <a:t>jawaban</a:t>
            </a:r>
            <a:r>
              <a:rPr lang="en-US" sz="1700" dirty="0"/>
              <a:t> </a:t>
            </a:r>
            <a:r>
              <a:rPr lang="en-US" sz="1700" dirty="0" err="1"/>
              <a:t>isian</a:t>
            </a:r>
            <a:r>
              <a:rPr lang="en-US" sz="1700" dirty="0"/>
              <a:t> </a:t>
            </a:r>
            <a:r>
              <a:rPr lang="en-US" sz="1700" dirty="0" err="1"/>
              <a:t>singkat</a:t>
            </a:r>
            <a:endParaRPr lang="en-US" sz="1700" dirty="0"/>
          </a:p>
          <a:p>
            <a:pPr marL="623888" lvl="3" indent="-177800">
              <a:spcAft>
                <a:spcPts val="300"/>
              </a:spcAft>
              <a:buFont typeface="Wingdings" charset="2"/>
              <a:buChar char="§"/>
            </a:pPr>
            <a:r>
              <a:rPr lang="en-US" sz="1700" dirty="0" err="1"/>
              <a:t>Bagian</a:t>
            </a:r>
            <a:r>
              <a:rPr lang="en-US" sz="1700" dirty="0"/>
              <a:t> C: </a:t>
            </a:r>
            <a:r>
              <a:rPr lang="en-US" sz="1700" dirty="0" err="1">
                <a:latin typeface="+mj-lt"/>
              </a:rPr>
              <a:t>Menyusun</a:t>
            </a:r>
            <a:r>
              <a:rPr lang="en-US" sz="1700" dirty="0"/>
              <a:t> </a:t>
            </a:r>
            <a:r>
              <a:rPr lang="en-US" sz="1700" dirty="0">
                <a:latin typeface="+mj-lt"/>
              </a:rPr>
              <a:t>Program </a:t>
            </a:r>
            <a:r>
              <a:rPr lang="en-US" sz="1700" dirty="0" err="1">
                <a:latin typeface="+mj-lt"/>
              </a:rPr>
              <a:t>Sederhana</a:t>
            </a:r>
            <a:r>
              <a:rPr lang="en-US" sz="1700" dirty="0">
                <a:latin typeface="+mj-lt"/>
              </a:rPr>
              <a:t> </a:t>
            </a:r>
            <a:r>
              <a:rPr lang="en-US" sz="1700" dirty="0"/>
              <a:t>2 </a:t>
            </a:r>
            <a:r>
              <a:rPr lang="en-US" sz="1700" dirty="0" err="1"/>
              <a:t>soal</a:t>
            </a:r>
            <a:r>
              <a:rPr lang="en-US" sz="1700" dirty="0"/>
              <a:t> </a:t>
            </a:r>
            <a:r>
              <a:rPr lang="en-US" sz="1700" dirty="0" err="1"/>
              <a:t>untuk</a:t>
            </a:r>
            <a:r>
              <a:rPr lang="en-US" sz="1700" dirty="0"/>
              <a:t> </a:t>
            </a:r>
            <a:r>
              <a:rPr lang="en-US" sz="1700" dirty="0" err="1"/>
              <a:t>dijawab</a:t>
            </a:r>
            <a:r>
              <a:rPr lang="en-US" sz="1700" dirty="0"/>
              <a:t> </a:t>
            </a:r>
            <a:r>
              <a:rPr lang="en-US" sz="1700" dirty="0" err="1"/>
              <a:t>dengan</a:t>
            </a:r>
            <a:r>
              <a:rPr lang="en-US" sz="1700" dirty="0"/>
              <a:t> </a:t>
            </a:r>
            <a:r>
              <a:rPr lang="en-US" sz="1700" dirty="0" err="1">
                <a:latin typeface="+mj-lt"/>
              </a:rPr>
              <a:t>pseudopascal</a:t>
            </a:r>
            <a:endParaRPr lang="en-US" sz="1700" dirty="0">
              <a:latin typeface="+mj-lt"/>
            </a:endParaRPr>
          </a:p>
          <a:p>
            <a:pPr marL="269875" lvl="1" indent="-269875">
              <a:buFont typeface="+mj-lt"/>
              <a:buAutoNum type="arabicPeriod"/>
            </a:pPr>
            <a:r>
              <a:rPr lang="en-US" sz="1700" dirty="0" err="1"/>
              <a:t>Berkas</a:t>
            </a:r>
            <a:r>
              <a:rPr lang="en-US" sz="1700" dirty="0"/>
              <a:t> </a:t>
            </a:r>
            <a:r>
              <a:rPr lang="en-US" sz="1700" dirty="0" err="1"/>
              <a:t>soal</a:t>
            </a:r>
            <a:r>
              <a:rPr lang="en-US" sz="1700" dirty="0"/>
              <a:t> </a:t>
            </a:r>
            <a:r>
              <a:rPr lang="en-US" sz="1700" dirty="0" err="1"/>
              <a:t>terdiri</a:t>
            </a:r>
            <a:r>
              <a:rPr lang="en-US" sz="1700" dirty="0"/>
              <a:t> </a:t>
            </a:r>
            <a:r>
              <a:rPr lang="en-US" sz="1700" dirty="0" err="1"/>
              <a:t>dari</a:t>
            </a:r>
            <a:r>
              <a:rPr lang="en-US" sz="1700" dirty="0"/>
              <a:t> 2 </a:t>
            </a:r>
            <a:r>
              <a:rPr lang="en-US" sz="1700" dirty="0" err="1"/>
              <a:t>bundel</a:t>
            </a:r>
            <a:r>
              <a:rPr lang="en-US" sz="1700" dirty="0"/>
              <a:t> yang </a:t>
            </a:r>
            <a:r>
              <a:rPr lang="en-US" sz="1700" dirty="0" err="1"/>
              <a:t>terpisah</a:t>
            </a:r>
            <a:r>
              <a:rPr lang="en-US" sz="1700" dirty="0"/>
              <a:t> </a:t>
            </a:r>
            <a:r>
              <a:rPr lang="en-US" sz="1700" dirty="0" err="1"/>
              <a:t>yaitu</a:t>
            </a:r>
            <a:r>
              <a:rPr lang="en-US" sz="1700" dirty="0"/>
              <a:t>:</a:t>
            </a:r>
          </a:p>
          <a:p>
            <a:pPr marL="446088" lvl="2" indent="-176213">
              <a:buFont typeface="Courier New"/>
              <a:buChar char="o"/>
            </a:pPr>
            <a:r>
              <a:rPr lang="en-US" sz="1700" dirty="0" err="1">
                <a:latin typeface="+mj-lt"/>
              </a:rPr>
              <a:t>Bundel</a:t>
            </a:r>
            <a:r>
              <a:rPr lang="en-US" sz="1700" dirty="0">
                <a:latin typeface="+mj-lt"/>
              </a:rPr>
              <a:t> </a:t>
            </a:r>
            <a:r>
              <a:rPr lang="en-US" sz="1700" dirty="0" err="1">
                <a:latin typeface="+mj-lt"/>
              </a:rPr>
              <a:t>soal</a:t>
            </a:r>
            <a:r>
              <a:rPr lang="en-US" sz="1700" dirty="0">
                <a:latin typeface="+mj-lt"/>
              </a:rPr>
              <a:t> </a:t>
            </a:r>
            <a:r>
              <a:rPr lang="en-US" sz="1700" dirty="0" err="1">
                <a:latin typeface="+mj-lt"/>
              </a:rPr>
              <a:t>Sesi</a:t>
            </a:r>
            <a:r>
              <a:rPr lang="en-US" sz="1700" dirty="0">
                <a:latin typeface="+mj-lt"/>
              </a:rPr>
              <a:t> 1 </a:t>
            </a:r>
            <a:r>
              <a:rPr lang="en-US" sz="1700" dirty="0"/>
              <a:t>(</a:t>
            </a:r>
            <a:r>
              <a:rPr lang="en-US" sz="1700" dirty="0" err="1"/>
              <a:t>Tes</a:t>
            </a:r>
            <a:r>
              <a:rPr lang="en-US" sz="1700" dirty="0"/>
              <a:t> </a:t>
            </a:r>
            <a:r>
              <a:rPr lang="en-US" sz="1700" dirty="0" err="1"/>
              <a:t>Penalaran</a:t>
            </a:r>
            <a:r>
              <a:rPr lang="en-US" sz="1700" dirty="0"/>
              <a:t> </a:t>
            </a:r>
            <a:r>
              <a:rPr lang="en-US" sz="1700" dirty="0" err="1"/>
              <a:t>Spasial</a:t>
            </a:r>
            <a:r>
              <a:rPr lang="en-US" sz="1700" dirty="0"/>
              <a:t>), </a:t>
            </a:r>
            <a:r>
              <a:rPr lang="en-US" sz="1700" dirty="0" err="1"/>
              <a:t>dan</a:t>
            </a:r>
            <a:endParaRPr lang="en-US" sz="1700" dirty="0"/>
          </a:p>
          <a:p>
            <a:pPr marL="446088" lvl="2" indent="-176213">
              <a:spcAft>
                <a:spcPts val="300"/>
              </a:spcAft>
              <a:buFont typeface="Courier New"/>
              <a:buChar char="o"/>
            </a:pPr>
            <a:r>
              <a:rPr lang="en-US" sz="1700" dirty="0" err="1">
                <a:latin typeface="+mj-lt"/>
              </a:rPr>
              <a:t>Bundel</a:t>
            </a:r>
            <a:r>
              <a:rPr lang="en-US" sz="1700" dirty="0">
                <a:latin typeface="+mj-lt"/>
              </a:rPr>
              <a:t> </a:t>
            </a:r>
            <a:r>
              <a:rPr lang="en-US" sz="1700" dirty="0" err="1">
                <a:latin typeface="+mj-lt"/>
              </a:rPr>
              <a:t>soal</a:t>
            </a:r>
            <a:r>
              <a:rPr lang="en-US" sz="1700" dirty="0">
                <a:latin typeface="+mj-lt"/>
              </a:rPr>
              <a:t> </a:t>
            </a:r>
            <a:r>
              <a:rPr lang="en-US" sz="1700" dirty="0" err="1">
                <a:latin typeface="+mj-lt"/>
              </a:rPr>
              <a:t>Sesi</a:t>
            </a:r>
            <a:r>
              <a:rPr lang="en-US" sz="1700" dirty="0">
                <a:latin typeface="+mj-lt"/>
              </a:rPr>
              <a:t> 2 </a:t>
            </a:r>
            <a:r>
              <a:rPr lang="en-US" sz="1700" dirty="0"/>
              <a:t>(</a:t>
            </a:r>
            <a:r>
              <a:rPr lang="en-US" sz="1700" dirty="0" err="1"/>
              <a:t>Analitika</a:t>
            </a:r>
            <a:r>
              <a:rPr lang="en-US" sz="1700" dirty="0"/>
              <a:t> &amp; </a:t>
            </a:r>
            <a:r>
              <a:rPr lang="en-US" sz="1700" dirty="0" err="1"/>
              <a:t>Logika</a:t>
            </a:r>
            <a:r>
              <a:rPr lang="en-US" sz="1700" dirty="0"/>
              <a:t>, </a:t>
            </a:r>
            <a:r>
              <a:rPr lang="en-US" sz="1700" dirty="0" err="1"/>
              <a:t>Algoritmika</a:t>
            </a:r>
            <a:r>
              <a:rPr lang="en-US" sz="1700" dirty="0"/>
              <a:t>, </a:t>
            </a:r>
            <a:r>
              <a:rPr lang="en-US" sz="1700" dirty="0" err="1"/>
              <a:t>dan</a:t>
            </a:r>
            <a:r>
              <a:rPr lang="en-US" sz="1700" dirty="0"/>
              <a:t> </a:t>
            </a:r>
            <a:r>
              <a:rPr lang="en-US" sz="1700" dirty="0" err="1"/>
              <a:t>Menyusun</a:t>
            </a:r>
            <a:r>
              <a:rPr lang="en-US" sz="1700" dirty="0"/>
              <a:t> Program </a:t>
            </a:r>
            <a:r>
              <a:rPr lang="en-US" sz="1700" dirty="0" err="1"/>
              <a:t>Sederhana</a:t>
            </a:r>
            <a:r>
              <a:rPr lang="en-US" sz="1700" dirty="0"/>
              <a:t>).</a:t>
            </a:r>
          </a:p>
          <a:p>
            <a:pPr marL="269875" lvl="1" indent="-269875">
              <a:buFont typeface="+mj-lt"/>
              <a:buAutoNum type="arabicPeriod"/>
            </a:pPr>
            <a:r>
              <a:rPr lang="en-US" sz="1700" dirty="0" err="1"/>
              <a:t>Lembar</a:t>
            </a:r>
            <a:r>
              <a:rPr lang="en-US" sz="1700" dirty="0"/>
              <a:t> </a:t>
            </a:r>
            <a:r>
              <a:rPr lang="en-US" sz="1700" dirty="0" err="1"/>
              <a:t>Jawaban</a:t>
            </a:r>
            <a:r>
              <a:rPr lang="en-US" sz="1700" dirty="0"/>
              <a:t> </a:t>
            </a:r>
            <a:r>
              <a:rPr lang="en-US" sz="1700" dirty="0" err="1"/>
              <a:t>Komputer</a:t>
            </a:r>
            <a:r>
              <a:rPr lang="en-US" sz="1700" dirty="0"/>
              <a:t> (LJK) </a:t>
            </a:r>
            <a:r>
              <a:rPr lang="en-US" sz="1700" dirty="0" err="1"/>
              <a:t>terdiri</a:t>
            </a:r>
            <a:r>
              <a:rPr lang="en-US" sz="1700" dirty="0"/>
              <a:t> </a:t>
            </a:r>
            <a:r>
              <a:rPr lang="en-US" sz="1700" dirty="0" err="1"/>
              <a:t>dari</a:t>
            </a:r>
            <a:r>
              <a:rPr lang="en-US" sz="1700" dirty="0"/>
              <a:t> 2 </a:t>
            </a:r>
            <a:r>
              <a:rPr lang="en-US" sz="1700" dirty="0" err="1"/>
              <a:t>lembar</a:t>
            </a:r>
            <a:r>
              <a:rPr lang="en-US" sz="1700" dirty="0"/>
              <a:t> </a:t>
            </a:r>
            <a:r>
              <a:rPr lang="en-US" sz="1700" dirty="0" err="1"/>
              <a:t>yaitu</a:t>
            </a:r>
            <a:r>
              <a:rPr lang="en-US" sz="1700" dirty="0"/>
              <a:t>:</a:t>
            </a:r>
          </a:p>
          <a:p>
            <a:pPr marL="446088" lvl="2" indent="-176213">
              <a:buFont typeface="Courier New"/>
              <a:buChar char="o"/>
            </a:pPr>
            <a:r>
              <a:rPr lang="en-US" sz="1700" dirty="0"/>
              <a:t>LJK </a:t>
            </a:r>
            <a:r>
              <a:rPr lang="en-US" sz="1700" dirty="0" err="1"/>
              <a:t>Sesi</a:t>
            </a:r>
            <a:r>
              <a:rPr lang="en-US" sz="1700" dirty="0"/>
              <a:t> 1: </a:t>
            </a:r>
            <a:r>
              <a:rPr lang="en-US" sz="1700" dirty="0" err="1"/>
              <a:t>terdiri</a:t>
            </a:r>
            <a:r>
              <a:rPr lang="en-US" sz="1700" dirty="0"/>
              <a:t> </a:t>
            </a:r>
            <a:r>
              <a:rPr lang="en-US" sz="1700" dirty="0" err="1"/>
              <a:t>dari</a:t>
            </a:r>
            <a:r>
              <a:rPr lang="en-US" sz="1700" dirty="0"/>
              <a:t> 1 </a:t>
            </a:r>
            <a:r>
              <a:rPr lang="en-US" sz="1700" dirty="0" err="1"/>
              <a:t>halaman</a:t>
            </a:r>
            <a:r>
              <a:rPr lang="en-US" sz="1700" dirty="0"/>
              <a:t> </a:t>
            </a:r>
            <a:r>
              <a:rPr lang="en-US" sz="1700" dirty="0" err="1"/>
              <a:t>untuk</a:t>
            </a:r>
            <a:r>
              <a:rPr lang="en-US" sz="1700" dirty="0"/>
              <a:t> 30 </a:t>
            </a:r>
            <a:r>
              <a:rPr lang="en-US" sz="1700" dirty="0" err="1"/>
              <a:t>jawaban</a:t>
            </a:r>
            <a:r>
              <a:rPr lang="en-US" sz="1700" dirty="0"/>
              <a:t> </a:t>
            </a:r>
            <a:r>
              <a:rPr lang="en-US" sz="1700" dirty="0" err="1"/>
              <a:t>pilihan</a:t>
            </a:r>
            <a:r>
              <a:rPr lang="en-US" sz="1700" dirty="0"/>
              <a:t> </a:t>
            </a:r>
            <a:r>
              <a:rPr lang="en-US" sz="1700" dirty="0" err="1"/>
              <a:t>ganda</a:t>
            </a:r>
            <a:r>
              <a:rPr lang="en-US" sz="1700" dirty="0"/>
              <a:t>,</a:t>
            </a:r>
          </a:p>
          <a:p>
            <a:pPr marL="446088" lvl="2" indent="-176213">
              <a:buFont typeface="Courier New"/>
              <a:buChar char="o"/>
            </a:pPr>
            <a:r>
              <a:rPr lang="en-US" sz="1700" dirty="0"/>
              <a:t>LJK </a:t>
            </a:r>
            <a:r>
              <a:rPr lang="en-US" sz="1700" dirty="0" err="1"/>
              <a:t>Sesi</a:t>
            </a:r>
            <a:r>
              <a:rPr lang="en-US" sz="1700" dirty="0"/>
              <a:t> 2: </a:t>
            </a:r>
            <a:r>
              <a:rPr lang="en-US" sz="1700" dirty="0" err="1"/>
              <a:t>terdiri</a:t>
            </a:r>
            <a:r>
              <a:rPr lang="en-US" sz="1700" dirty="0"/>
              <a:t> </a:t>
            </a:r>
            <a:r>
              <a:rPr lang="en-US" sz="1700" dirty="0" err="1"/>
              <a:t>dari</a:t>
            </a:r>
            <a:r>
              <a:rPr lang="en-US" sz="1700" dirty="0"/>
              <a:t> 2 </a:t>
            </a:r>
            <a:r>
              <a:rPr lang="en-US" sz="1700" dirty="0" err="1"/>
              <a:t>lembar</a:t>
            </a:r>
            <a:r>
              <a:rPr lang="en-US" sz="1700" dirty="0"/>
              <a:t> LJK, </a:t>
            </a:r>
            <a:r>
              <a:rPr lang="en-US" sz="1700" dirty="0" err="1"/>
              <a:t>yaitu</a:t>
            </a:r>
            <a:r>
              <a:rPr lang="en-US" sz="1700" dirty="0"/>
              <a:t>:</a:t>
            </a:r>
          </a:p>
          <a:p>
            <a:pPr marL="623888" lvl="3" indent="-177800">
              <a:buFont typeface="Arial"/>
              <a:buChar char="•"/>
            </a:pPr>
            <a:r>
              <a:rPr lang="en-US" sz="1700" dirty="0" err="1"/>
              <a:t>Lembar</a:t>
            </a:r>
            <a:r>
              <a:rPr lang="en-US" sz="1700" dirty="0"/>
              <a:t> 1 LJK </a:t>
            </a:r>
            <a:r>
              <a:rPr lang="en-US" sz="1700" dirty="0" err="1"/>
              <a:t>Sesi</a:t>
            </a:r>
            <a:r>
              <a:rPr lang="en-US" sz="1700" dirty="0"/>
              <a:t> 2 </a:t>
            </a:r>
            <a:r>
              <a:rPr lang="en-US" sz="1700" dirty="0" err="1"/>
              <a:t>untuk</a:t>
            </a:r>
            <a:r>
              <a:rPr lang="en-US" sz="1700" dirty="0"/>
              <a:t> </a:t>
            </a:r>
            <a:r>
              <a:rPr lang="en-US" sz="1700" dirty="0" err="1"/>
              <a:t>menjawab</a:t>
            </a:r>
            <a:r>
              <a:rPr lang="en-US" sz="1700" dirty="0"/>
              <a:t> 40 </a:t>
            </a:r>
            <a:r>
              <a:rPr lang="en-US" sz="1700" dirty="0" err="1"/>
              <a:t>soal</a:t>
            </a:r>
            <a:r>
              <a:rPr lang="en-US" sz="1700" dirty="0"/>
              <a:t> </a:t>
            </a:r>
            <a:r>
              <a:rPr lang="en-US" sz="1700" dirty="0" err="1"/>
              <a:t>isian</a:t>
            </a:r>
            <a:r>
              <a:rPr lang="en-US" sz="1700" dirty="0"/>
              <a:t> </a:t>
            </a:r>
            <a:r>
              <a:rPr lang="en-US" sz="1700" dirty="0" err="1"/>
              <a:t>singkat</a:t>
            </a:r>
            <a:r>
              <a:rPr lang="en-US" sz="1700" dirty="0"/>
              <a:t> </a:t>
            </a:r>
            <a:r>
              <a:rPr lang="en-US" sz="1700" dirty="0" err="1"/>
              <a:t>Bagian</a:t>
            </a:r>
            <a:r>
              <a:rPr lang="en-US" sz="1700" dirty="0"/>
              <a:t> A </a:t>
            </a:r>
            <a:r>
              <a:rPr lang="en-US" sz="1700" dirty="0" err="1"/>
              <a:t>dan</a:t>
            </a:r>
            <a:r>
              <a:rPr lang="en-US" sz="1700" dirty="0"/>
              <a:t> </a:t>
            </a:r>
            <a:r>
              <a:rPr lang="en-US" sz="1700" dirty="0" err="1"/>
              <a:t>Bagian</a:t>
            </a:r>
            <a:r>
              <a:rPr lang="en-US" sz="1700" dirty="0"/>
              <a:t> B</a:t>
            </a:r>
          </a:p>
          <a:p>
            <a:pPr marL="623888" lvl="3" indent="-177800">
              <a:spcAft>
                <a:spcPts val="300"/>
              </a:spcAft>
              <a:buFont typeface="Arial"/>
              <a:buChar char="•"/>
            </a:pPr>
            <a:r>
              <a:rPr lang="en-US" sz="1700" dirty="0" err="1"/>
              <a:t>Lembar</a:t>
            </a:r>
            <a:r>
              <a:rPr lang="en-US" sz="1700" dirty="0"/>
              <a:t> 2 LJK </a:t>
            </a:r>
            <a:r>
              <a:rPr lang="en-US" sz="1700" dirty="0" err="1"/>
              <a:t>Sesi</a:t>
            </a:r>
            <a:r>
              <a:rPr lang="en-US" sz="1700" dirty="0"/>
              <a:t> 2 </a:t>
            </a:r>
            <a:r>
              <a:rPr lang="en-US" sz="1700" dirty="0" err="1"/>
              <a:t>untuk</a:t>
            </a:r>
            <a:r>
              <a:rPr lang="en-US" sz="1700" dirty="0"/>
              <a:t> </a:t>
            </a:r>
            <a:r>
              <a:rPr lang="en-US" sz="1700" dirty="0" err="1"/>
              <a:t>menjawab</a:t>
            </a:r>
            <a:r>
              <a:rPr lang="en-US" sz="1700" dirty="0"/>
              <a:t> 2 </a:t>
            </a:r>
            <a:r>
              <a:rPr lang="en-US" sz="1700" dirty="0" err="1"/>
              <a:t>soal</a:t>
            </a:r>
            <a:r>
              <a:rPr lang="en-US" sz="1700" dirty="0"/>
              <a:t> </a:t>
            </a:r>
            <a:r>
              <a:rPr lang="en-US" sz="1700" dirty="0" err="1"/>
              <a:t>dengan</a:t>
            </a:r>
            <a:r>
              <a:rPr lang="en-US" sz="1700" dirty="0"/>
              <a:t> </a:t>
            </a:r>
            <a:r>
              <a:rPr lang="en-US" sz="1700" dirty="0" err="1"/>
              <a:t>jawaban</a:t>
            </a:r>
            <a:r>
              <a:rPr lang="en-US" sz="1700" dirty="0"/>
              <a:t> </a:t>
            </a:r>
            <a:r>
              <a:rPr lang="en-US" sz="1700" dirty="0" err="1"/>
              <a:t>pseudopascal</a:t>
            </a:r>
            <a:r>
              <a:rPr lang="en-US" sz="1700" dirty="0"/>
              <a:t> </a:t>
            </a:r>
            <a:r>
              <a:rPr lang="en-US" sz="1700" dirty="0" err="1"/>
              <a:t>Bagian</a:t>
            </a:r>
            <a:r>
              <a:rPr lang="en-US" sz="1700" dirty="0"/>
              <a:t> C.</a:t>
            </a:r>
          </a:p>
          <a:p>
            <a:pPr marL="269875" lvl="1" indent="-269875">
              <a:buFont typeface="+mj-lt"/>
              <a:buAutoNum type="arabicPeriod"/>
            </a:pPr>
            <a:r>
              <a:rPr lang="en-US" sz="1700" dirty="0" err="1"/>
              <a:t>Pelaksanaan</a:t>
            </a:r>
            <a:r>
              <a:rPr lang="en-US" sz="1700" dirty="0"/>
              <a:t> </a:t>
            </a:r>
            <a:r>
              <a:rPr lang="en-US" sz="1700" dirty="0" err="1"/>
              <a:t>Tes</a:t>
            </a:r>
            <a:r>
              <a:rPr lang="en-US" sz="1700" dirty="0"/>
              <a:t> </a:t>
            </a:r>
            <a:r>
              <a:rPr lang="en-US" sz="1700" dirty="0" err="1"/>
              <a:t>dalam</a:t>
            </a:r>
            <a:r>
              <a:rPr lang="en-US" sz="1700" dirty="0"/>
              <a:t> </a:t>
            </a:r>
            <a:r>
              <a:rPr lang="en-US" sz="1700" dirty="0" err="1"/>
              <a:t>dua</a:t>
            </a:r>
            <a:r>
              <a:rPr lang="en-US" sz="1700" dirty="0"/>
              <a:t> </a:t>
            </a:r>
            <a:r>
              <a:rPr lang="en-US" sz="1700" dirty="0" err="1"/>
              <a:t>sesi</a:t>
            </a:r>
            <a:r>
              <a:rPr lang="en-US" sz="1700" dirty="0"/>
              <a:t> </a:t>
            </a:r>
            <a:r>
              <a:rPr lang="en-US" sz="1700" dirty="0" err="1"/>
              <a:t>terpisah</a:t>
            </a:r>
            <a:r>
              <a:rPr lang="en-US" sz="1700" dirty="0"/>
              <a:t>:</a:t>
            </a:r>
          </a:p>
          <a:p>
            <a:pPr marL="446088" lvl="2" indent="-176213">
              <a:buFont typeface="Courier New"/>
              <a:buChar char="o"/>
            </a:pPr>
            <a:r>
              <a:rPr lang="en-US" sz="1700" dirty="0" err="1"/>
              <a:t>Berkas</a:t>
            </a:r>
            <a:r>
              <a:rPr lang="en-US" sz="1700" dirty="0"/>
              <a:t> </a:t>
            </a:r>
            <a:r>
              <a:rPr lang="en-US" sz="1700" dirty="0" err="1"/>
              <a:t>soal</a:t>
            </a:r>
            <a:r>
              <a:rPr lang="en-US" sz="1700" dirty="0"/>
              <a:t> </a:t>
            </a:r>
            <a:r>
              <a:rPr lang="en-US" sz="1700" dirty="0" err="1"/>
              <a:t>dan</a:t>
            </a:r>
            <a:r>
              <a:rPr lang="en-US" sz="1700" dirty="0"/>
              <a:t> </a:t>
            </a:r>
            <a:r>
              <a:rPr lang="en-US" sz="1700" dirty="0" err="1"/>
              <a:t>Lembar</a:t>
            </a:r>
            <a:r>
              <a:rPr lang="en-US" sz="1700" dirty="0"/>
              <a:t> </a:t>
            </a:r>
            <a:r>
              <a:rPr lang="en-US" sz="1700" dirty="0" err="1"/>
              <a:t>Jawaban</a:t>
            </a:r>
            <a:r>
              <a:rPr lang="en-US" sz="1700" dirty="0"/>
              <a:t> (LJK) </a:t>
            </a:r>
            <a:r>
              <a:rPr lang="en-US" sz="1700" dirty="0" err="1"/>
              <a:t>dibagikan</a:t>
            </a:r>
            <a:r>
              <a:rPr lang="en-US" sz="1700" dirty="0"/>
              <a:t> </a:t>
            </a:r>
            <a:r>
              <a:rPr lang="en-US" sz="1700" dirty="0" err="1"/>
              <a:t>persesi</a:t>
            </a:r>
            <a:r>
              <a:rPr lang="en-US" sz="1700" dirty="0"/>
              <a:t>, </a:t>
            </a:r>
            <a:r>
              <a:rPr lang="en-US" sz="1700" dirty="0" err="1"/>
              <a:t>sebelum</a:t>
            </a:r>
            <a:r>
              <a:rPr lang="en-US" sz="1700" dirty="0"/>
              <a:t> </a:t>
            </a:r>
            <a:r>
              <a:rPr lang="en-US" sz="1700" dirty="0" err="1"/>
              <a:t>sesi</a:t>
            </a:r>
            <a:r>
              <a:rPr lang="en-US" sz="1700" dirty="0"/>
              <a:t> </a:t>
            </a:r>
            <a:r>
              <a:rPr lang="en-US" sz="1700" dirty="0" err="1"/>
              <a:t>dimulai</a:t>
            </a:r>
            <a:r>
              <a:rPr lang="en-US" sz="1700" dirty="0"/>
              <a:t>.</a:t>
            </a:r>
          </a:p>
          <a:p>
            <a:pPr marL="446088" lvl="2" indent="-176213">
              <a:buFont typeface="Courier New"/>
              <a:buChar char="o"/>
            </a:pPr>
            <a:r>
              <a:rPr lang="en-US" sz="1700" dirty="0" err="1"/>
              <a:t>Setelah</a:t>
            </a:r>
            <a:r>
              <a:rPr lang="en-US" sz="1700" dirty="0"/>
              <a:t> </a:t>
            </a:r>
            <a:r>
              <a:rPr lang="en-US" sz="1700" dirty="0" err="1"/>
              <a:t>waktu</a:t>
            </a:r>
            <a:r>
              <a:rPr lang="en-US" sz="1700" dirty="0"/>
              <a:t> </a:t>
            </a:r>
            <a:r>
              <a:rPr lang="en-US" sz="1700" dirty="0" err="1"/>
              <a:t>pengerjaan</a:t>
            </a:r>
            <a:r>
              <a:rPr lang="en-US" sz="1700" dirty="0"/>
              <a:t> </a:t>
            </a:r>
            <a:r>
              <a:rPr lang="en-US" sz="1700" dirty="0" err="1"/>
              <a:t>soal</a:t>
            </a:r>
            <a:r>
              <a:rPr lang="en-US" sz="1700" dirty="0"/>
              <a:t> </a:t>
            </a:r>
            <a:r>
              <a:rPr lang="en-US" sz="1700" dirty="0" err="1"/>
              <a:t>Sesi</a:t>
            </a:r>
            <a:r>
              <a:rPr lang="en-US" sz="1700" dirty="0"/>
              <a:t> 1 </a:t>
            </a:r>
            <a:r>
              <a:rPr lang="en-US" sz="1700" dirty="0" err="1"/>
              <a:t>berakhir</a:t>
            </a:r>
            <a:r>
              <a:rPr lang="en-US" sz="1700" dirty="0"/>
              <a:t> </a:t>
            </a:r>
            <a:r>
              <a:rPr lang="en-US" sz="1700" dirty="0" err="1"/>
              <a:t>dan</a:t>
            </a:r>
            <a:r>
              <a:rPr lang="en-US" sz="1700" dirty="0"/>
              <a:t> </a:t>
            </a:r>
            <a:r>
              <a:rPr lang="en-US" sz="1700" dirty="0" err="1"/>
              <a:t>sebelum</a:t>
            </a:r>
            <a:r>
              <a:rPr lang="en-US" sz="1700" dirty="0"/>
              <a:t> </a:t>
            </a:r>
            <a:r>
              <a:rPr lang="en-US" sz="1700" dirty="0" err="1"/>
              <a:t>memulai</a:t>
            </a:r>
            <a:r>
              <a:rPr lang="en-US" sz="1700" dirty="0"/>
              <a:t> </a:t>
            </a:r>
            <a:r>
              <a:rPr lang="en-US" sz="1700" dirty="0" err="1"/>
              <a:t>mengerjakan</a:t>
            </a:r>
            <a:r>
              <a:rPr lang="en-US" sz="1700" dirty="0"/>
              <a:t> </a:t>
            </a:r>
            <a:r>
              <a:rPr lang="en-US" sz="1700" dirty="0" err="1"/>
              <a:t>soal</a:t>
            </a:r>
            <a:r>
              <a:rPr lang="en-US" sz="1700" dirty="0"/>
              <a:t> </a:t>
            </a:r>
            <a:r>
              <a:rPr lang="en-US" sz="1700" dirty="0" err="1"/>
              <a:t>Sesi</a:t>
            </a:r>
            <a:r>
              <a:rPr lang="en-US" sz="1700" dirty="0"/>
              <a:t> 2,berkas </a:t>
            </a:r>
            <a:r>
              <a:rPr lang="en-US" sz="1700" dirty="0" err="1"/>
              <a:t>soal</a:t>
            </a:r>
            <a:r>
              <a:rPr lang="en-US" sz="1700" dirty="0"/>
              <a:t> </a:t>
            </a:r>
            <a:r>
              <a:rPr lang="en-US" sz="1700" dirty="0" err="1"/>
              <a:t>dan</a:t>
            </a:r>
            <a:r>
              <a:rPr lang="en-US" sz="1700" dirty="0"/>
              <a:t> </a:t>
            </a:r>
            <a:r>
              <a:rPr lang="en-US" sz="1700" dirty="0" err="1"/>
              <a:t>Lembar</a:t>
            </a:r>
            <a:r>
              <a:rPr lang="en-US" sz="1700" dirty="0"/>
              <a:t> </a:t>
            </a:r>
            <a:r>
              <a:rPr lang="en-US" sz="1700" dirty="0" err="1"/>
              <a:t>Jawaban</a:t>
            </a:r>
            <a:r>
              <a:rPr lang="en-US" sz="1700" dirty="0"/>
              <a:t> </a:t>
            </a:r>
            <a:r>
              <a:rPr lang="en-US" sz="1700" dirty="0" err="1"/>
              <a:t>Sesi</a:t>
            </a:r>
            <a:r>
              <a:rPr lang="en-US" sz="1700" dirty="0"/>
              <a:t> 1 </a:t>
            </a:r>
            <a:r>
              <a:rPr lang="en-US" sz="1700" dirty="0" err="1"/>
              <a:t>langsung</a:t>
            </a:r>
            <a:r>
              <a:rPr lang="en-US" sz="1700" dirty="0"/>
              <a:t> </a:t>
            </a:r>
            <a:r>
              <a:rPr lang="en-US" sz="1700" dirty="0" err="1"/>
              <a:t>dikumpulkan</a:t>
            </a:r>
            <a:r>
              <a:rPr lang="en-US" sz="1700" dirty="0"/>
              <a:t> </a:t>
            </a:r>
            <a:r>
              <a:rPr lang="en-US" sz="1700" dirty="0" err="1"/>
              <a:t>kepada</a:t>
            </a:r>
            <a:r>
              <a:rPr lang="en-US" sz="1700" dirty="0"/>
              <a:t> </a:t>
            </a:r>
            <a:r>
              <a:rPr lang="en-US" sz="1700" dirty="0" err="1"/>
              <a:t>pengawas</a:t>
            </a:r>
            <a:r>
              <a:rPr lang="en-US" sz="1700" dirty="0"/>
              <a:t>/</a:t>
            </a:r>
            <a:r>
              <a:rPr lang="en-US" sz="1700" dirty="0" err="1"/>
              <a:t>panitia</a:t>
            </a:r>
            <a:r>
              <a:rPr lang="en-US" sz="1700" dirty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12748" y="305917"/>
            <a:ext cx="3419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Petunjuk</a:t>
            </a:r>
            <a:r>
              <a:rPr lang="en-US" sz="24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Mengerjakan</a:t>
            </a:r>
            <a:r>
              <a:rPr lang="en-US" sz="24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Soal</a:t>
            </a:r>
            <a:endParaRPr lang="en-US" sz="2400" dirty="0">
              <a:solidFill>
                <a:srgbClr val="FFFFFF"/>
              </a:solidFill>
              <a:latin typeface="Franklin Gothic Demi Cond"/>
              <a:cs typeface="Franklin Gothic Demi Cond"/>
            </a:endParaRPr>
          </a:p>
        </p:txBody>
      </p:sp>
      <p:sp>
        <p:nvSpPr>
          <p:cNvPr id="8" name="Parallelogram 7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4579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94037" y="864419"/>
            <a:ext cx="8802230" cy="510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+mj-lt"/>
              <a:buAutoNum type="arabicPeriod" startAt="6"/>
            </a:pPr>
            <a:endParaRPr lang="en-US" sz="1700" dirty="0"/>
          </a:p>
          <a:p>
            <a:pPr marL="987425" lvl="2" indent="-176213">
              <a:buFont typeface="Courier New"/>
              <a:buChar char="o"/>
            </a:pPr>
            <a:r>
              <a:rPr lang="en-US" sz="1700" dirty="0" err="1"/>
              <a:t>Soal</a:t>
            </a:r>
            <a:r>
              <a:rPr lang="en-US" sz="1700" dirty="0"/>
              <a:t> </a:t>
            </a:r>
            <a:r>
              <a:rPr lang="en-US" sz="1700" dirty="0" err="1"/>
              <a:t>Sesi</a:t>
            </a:r>
            <a:r>
              <a:rPr lang="en-US" sz="1700" dirty="0"/>
              <a:t> 2 </a:t>
            </a:r>
            <a:r>
              <a:rPr lang="en-US" sz="1700" dirty="0" err="1"/>
              <a:t>Bagian</a:t>
            </a:r>
            <a:r>
              <a:rPr lang="en-US" sz="1700" dirty="0"/>
              <a:t> A, </a:t>
            </a:r>
            <a:r>
              <a:rPr lang="en-US" sz="1700" dirty="0" err="1"/>
              <a:t>Bagian</a:t>
            </a:r>
            <a:r>
              <a:rPr lang="en-US" sz="1700" dirty="0"/>
              <a:t> B, </a:t>
            </a:r>
            <a:r>
              <a:rPr lang="en-US" sz="1700" dirty="0" err="1"/>
              <a:t>dan</a:t>
            </a:r>
            <a:r>
              <a:rPr lang="en-US" sz="1700" dirty="0"/>
              <a:t> </a:t>
            </a:r>
            <a:r>
              <a:rPr lang="en-US" sz="1700" dirty="0" err="1"/>
              <a:t>Bagian</a:t>
            </a:r>
            <a:r>
              <a:rPr lang="en-US" sz="1700" dirty="0"/>
              <a:t> C </a:t>
            </a:r>
            <a:r>
              <a:rPr lang="en-US" sz="1700" dirty="0" err="1"/>
              <a:t>dikerjakan</a:t>
            </a:r>
            <a:r>
              <a:rPr lang="en-US" sz="1700" dirty="0"/>
              <a:t> </a:t>
            </a:r>
            <a:r>
              <a:rPr lang="en-US" sz="1700" dirty="0" err="1"/>
              <a:t>setelah</a:t>
            </a:r>
            <a:r>
              <a:rPr lang="en-US" sz="1700" dirty="0"/>
              <a:t> </a:t>
            </a:r>
            <a:r>
              <a:rPr lang="en-US" sz="1700" dirty="0" err="1"/>
              <a:t>Sesi</a:t>
            </a:r>
            <a:r>
              <a:rPr lang="en-US" sz="1700" dirty="0"/>
              <a:t> 1 </a:t>
            </a:r>
            <a:r>
              <a:rPr lang="en-US" sz="1700" dirty="0" err="1"/>
              <a:t>selesai</a:t>
            </a:r>
            <a:r>
              <a:rPr lang="en-US" sz="1700" dirty="0"/>
              <a:t>.</a:t>
            </a:r>
          </a:p>
          <a:p>
            <a:pPr marL="987425" lvl="2" indent="-176213">
              <a:spcAft>
                <a:spcPts val="600"/>
              </a:spcAft>
              <a:buFont typeface="Courier New"/>
              <a:buChar char="o"/>
            </a:pPr>
            <a:r>
              <a:rPr lang="en-US" sz="1700" dirty="0" err="1"/>
              <a:t>Berkas</a:t>
            </a:r>
            <a:r>
              <a:rPr lang="en-US" sz="1700" dirty="0"/>
              <a:t> </a:t>
            </a:r>
            <a:r>
              <a:rPr lang="en-US" sz="1700" dirty="0" err="1"/>
              <a:t>soal</a:t>
            </a:r>
            <a:r>
              <a:rPr lang="en-US" sz="1700" dirty="0"/>
              <a:t> </a:t>
            </a:r>
            <a:r>
              <a:rPr lang="en-US" sz="1700" dirty="0" err="1"/>
              <a:t>dan</a:t>
            </a:r>
            <a:r>
              <a:rPr lang="en-US" sz="1700" dirty="0"/>
              <a:t> </a:t>
            </a:r>
            <a:r>
              <a:rPr lang="en-US" sz="1700" dirty="0" err="1"/>
              <a:t>Lembar</a:t>
            </a:r>
            <a:r>
              <a:rPr lang="en-US" sz="1700" dirty="0"/>
              <a:t> </a:t>
            </a:r>
            <a:r>
              <a:rPr lang="en-US" sz="1700" dirty="0" err="1"/>
              <a:t>jawaban</a:t>
            </a:r>
            <a:r>
              <a:rPr lang="en-US" sz="1700" dirty="0"/>
              <a:t> </a:t>
            </a:r>
            <a:r>
              <a:rPr lang="en-US" sz="1700" dirty="0" err="1"/>
              <a:t>Sesi</a:t>
            </a:r>
            <a:r>
              <a:rPr lang="en-US" sz="1700" dirty="0"/>
              <a:t> 2 </a:t>
            </a:r>
            <a:r>
              <a:rPr lang="en-US" sz="1700" dirty="0" err="1"/>
              <a:t>dikumpulkan</a:t>
            </a:r>
            <a:r>
              <a:rPr lang="en-US" sz="1700" dirty="0"/>
              <a:t> </a:t>
            </a:r>
            <a:r>
              <a:rPr lang="en-US" sz="1700" dirty="0" err="1"/>
              <a:t>setelah</a:t>
            </a:r>
            <a:r>
              <a:rPr lang="en-US" sz="1700" dirty="0"/>
              <a:t> </a:t>
            </a:r>
            <a:r>
              <a:rPr lang="en-US" sz="1700" dirty="0" err="1"/>
              <a:t>waktu</a:t>
            </a:r>
            <a:r>
              <a:rPr lang="en-US" sz="1700" dirty="0"/>
              <a:t> </a:t>
            </a:r>
            <a:r>
              <a:rPr lang="en-US" sz="1700" dirty="0" err="1"/>
              <a:t>pengerjaan</a:t>
            </a:r>
            <a:r>
              <a:rPr lang="en-US" sz="1700" dirty="0"/>
              <a:t> </a:t>
            </a:r>
            <a:r>
              <a:rPr lang="en-US" sz="1700" dirty="0" err="1"/>
              <a:t>selesai</a:t>
            </a:r>
            <a:r>
              <a:rPr lang="en-US" sz="1700" dirty="0"/>
              <a:t>.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rabicPeriod" startAt="6"/>
            </a:pPr>
            <a:r>
              <a:rPr lang="en-US" sz="1700" dirty="0" err="1"/>
              <a:t>Ujian</a:t>
            </a:r>
            <a:r>
              <a:rPr lang="en-US" sz="1700" dirty="0"/>
              <a:t> </a:t>
            </a:r>
            <a:r>
              <a:rPr lang="en-US" sz="1700" dirty="0" err="1"/>
              <a:t>bersifat</a:t>
            </a:r>
            <a:r>
              <a:rPr lang="en-US" sz="1700" dirty="0"/>
              <a:t> closed book. </a:t>
            </a:r>
            <a:r>
              <a:rPr lang="en-US" sz="1700" dirty="0" err="1"/>
              <a:t>Peserta</a:t>
            </a:r>
            <a:r>
              <a:rPr lang="en-US" sz="1700" dirty="0"/>
              <a:t> </a:t>
            </a:r>
            <a:r>
              <a:rPr lang="en-US" sz="1700" dirty="0" err="1"/>
              <a:t>harus</a:t>
            </a:r>
            <a:r>
              <a:rPr lang="en-US" sz="1700" dirty="0"/>
              <a:t> </a:t>
            </a:r>
            <a:r>
              <a:rPr lang="en-US" sz="1700" dirty="0" err="1"/>
              <a:t>mengerjakan</a:t>
            </a:r>
            <a:r>
              <a:rPr lang="en-US" sz="1700" dirty="0"/>
              <a:t> </a:t>
            </a:r>
            <a:r>
              <a:rPr lang="en-US" sz="1700" dirty="0" err="1"/>
              <a:t>sendiri</a:t>
            </a:r>
            <a:r>
              <a:rPr lang="en-US" sz="1700" dirty="0"/>
              <a:t> </a:t>
            </a:r>
            <a:r>
              <a:rPr lang="en-US" sz="1700" dirty="0" err="1"/>
              <a:t>soal</a:t>
            </a:r>
            <a:r>
              <a:rPr lang="en-US" sz="1700" dirty="0"/>
              <a:t> </a:t>
            </a:r>
            <a:r>
              <a:rPr lang="en-US" sz="1700" dirty="0" err="1"/>
              <a:t>tanpa</a:t>
            </a:r>
            <a:r>
              <a:rPr lang="en-US" sz="1700" dirty="0"/>
              <a:t> </a:t>
            </a:r>
            <a:r>
              <a:rPr lang="en-US" sz="1700" dirty="0" err="1"/>
              <a:t>dibantu</a:t>
            </a:r>
            <a:r>
              <a:rPr lang="en-US" sz="1700" dirty="0"/>
              <a:t> </a:t>
            </a:r>
            <a:r>
              <a:rPr lang="en-US" sz="1700" dirty="0" err="1"/>
              <a:t>oleh</a:t>
            </a:r>
            <a:r>
              <a:rPr lang="en-US" sz="1700" dirty="0"/>
              <a:t> </a:t>
            </a:r>
            <a:r>
              <a:rPr lang="en-US" sz="1700" dirty="0" err="1"/>
              <a:t>pihak</a:t>
            </a:r>
            <a:r>
              <a:rPr lang="en-US" sz="1700" dirty="0"/>
              <a:t> lain </a:t>
            </a:r>
            <a:r>
              <a:rPr lang="en-US" sz="1700" dirty="0" err="1"/>
              <a:t>maupun</a:t>
            </a:r>
            <a:r>
              <a:rPr lang="en-US" sz="1700" dirty="0"/>
              <a:t> </a:t>
            </a:r>
            <a:r>
              <a:rPr lang="en-US" sz="1700" dirty="0" err="1"/>
              <a:t>memanfaatkan</a:t>
            </a:r>
            <a:r>
              <a:rPr lang="en-US" sz="1700" dirty="0"/>
              <a:t> </a:t>
            </a:r>
            <a:r>
              <a:rPr lang="en-US" sz="1700" dirty="0" err="1"/>
              <a:t>perangkat</a:t>
            </a:r>
            <a:r>
              <a:rPr lang="en-US" sz="1700" dirty="0"/>
              <a:t> lain </a:t>
            </a:r>
            <a:r>
              <a:rPr lang="en-US" sz="1700" dirty="0" err="1"/>
              <a:t>ataupun</a:t>
            </a:r>
            <a:r>
              <a:rPr lang="en-US" sz="1700" dirty="0"/>
              <a:t> </a:t>
            </a:r>
            <a:r>
              <a:rPr lang="en-US" sz="1700" dirty="0" err="1"/>
              <a:t>buku</a:t>
            </a:r>
            <a:r>
              <a:rPr lang="en-US" sz="1700" dirty="0"/>
              <a:t>/</a:t>
            </a:r>
            <a:r>
              <a:rPr lang="en-US" sz="1700" dirty="0" err="1"/>
              <a:t>catatan</a:t>
            </a:r>
            <a:r>
              <a:rPr lang="en-US" sz="1700" dirty="0"/>
              <a:t>.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rabicPeriod" startAt="6"/>
            </a:pPr>
            <a:r>
              <a:rPr lang="en-US" sz="1700" dirty="0" err="1"/>
              <a:t>Peserta</a:t>
            </a:r>
            <a:r>
              <a:rPr lang="en-US" sz="1700" dirty="0"/>
              <a:t> HANYA </a:t>
            </a:r>
            <a:r>
              <a:rPr lang="en-US" sz="1700" dirty="0" err="1"/>
              <a:t>diperkenankan</a:t>
            </a:r>
            <a:r>
              <a:rPr lang="en-US" sz="1700" dirty="0"/>
              <a:t> </a:t>
            </a:r>
            <a:r>
              <a:rPr lang="en-US" sz="1700" dirty="0" err="1"/>
              <a:t>membawa</a:t>
            </a:r>
            <a:r>
              <a:rPr lang="en-US" sz="1700" dirty="0"/>
              <a:t> </a:t>
            </a:r>
            <a:r>
              <a:rPr lang="en-US" sz="1700" dirty="0" err="1"/>
              <a:t>tanda</a:t>
            </a:r>
            <a:r>
              <a:rPr lang="en-US" sz="1700" dirty="0"/>
              <a:t> </a:t>
            </a:r>
            <a:r>
              <a:rPr lang="en-US" sz="1700" dirty="0" err="1"/>
              <a:t>pengenal</a:t>
            </a:r>
            <a:r>
              <a:rPr lang="en-US" sz="1700" dirty="0"/>
              <a:t> </a:t>
            </a:r>
            <a:r>
              <a:rPr lang="en-US" sz="1700" dirty="0" err="1"/>
              <a:t>serta</a:t>
            </a:r>
            <a:r>
              <a:rPr lang="en-US" sz="1700" dirty="0"/>
              <a:t> </a:t>
            </a:r>
            <a:r>
              <a:rPr lang="en-US" sz="1700" dirty="0" err="1"/>
              <a:t>peralatan</a:t>
            </a:r>
            <a:r>
              <a:rPr lang="en-US" sz="1700" dirty="0"/>
              <a:t> </a:t>
            </a:r>
            <a:r>
              <a:rPr lang="en-US" sz="1700" dirty="0" err="1"/>
              <a:t>tulis</a:t>
            </a:r>
            <a:r>
              <a:rPr lang="en-US" sz="1700" dirty="0"/>
              <a:t>, </a:t>
            </a:r>
            <a:r>
              <a:rPr lang="en-US" sz="1700" dirty="0" err="1"/>
              <a:t>yaitu</a:t>
            </a:r>
            <a:r>
              <a:rPr lang="en-US" sz="1700" dirty="0"/>
              <a:t>: </a:t>
            </a:r>
            <a:r>
              <a:rPr lang="en-US" sz="1700" dirty="0" err="1"/>
              <a:t>pensil</a:t>
            </a:r>
            <a:r>
              <a:rPr lang="en-US" sz="1700" dirty="0"/>
              <a:t>, </a:t>
            </a:r>
            <a:r>
              <a:rPr lang="en-US" sz="1700" dirty="0" err="1"/>
              <a:t>balpoin</a:t>
            </a:r>
            <a:r>
              <a:rPr lang="en-US" sz="1700" dirty="0"/>
              <a:t>, </a:t>
            </a:r>
            <a:r>
              <a:rPr lang="en-US" sz="1700" dirty="0" err="1"/>
              <a:t>pulpen</a:t>
            </a:r>
            <a:r>
              <a:rPr lang="en-US" sz="1700" dirty="0"/>
              <a:t>, </a:t>
            </a:r>
            <a:r>
              <a:rPr lang="en-US" sz="1700" dirty="0" err="1"/>
              <a:t>serta</a:t>
            </a:r>
            <a:r>
              <a:rPr lang="en-US" sz="1700" dirty="0"/>
              <a:t> </a:t>
            </a:r>
            <a:r>
              <a:rPr lang="en-US" sz="1700" dirty="0" err="1"/>
              <a:t>penghapus</a:t>
            </a:r>
            <a:r>
              <a:rPr lang="en-US" sz="1700" dirty="0"/>
              <a:t> </a:t>
            </a:r>
            <a:r>
              <a:rPr lang="en-US" sz="1700" dirty="0" err="1"/>
              <a:t>ke</a:t>
            </a:r>
            <a:r>
              <a:rPr lang="en-US" sz="1700" dirty="0"/>
              <a:t> </a:t>
            </a:r>
            <a:r>
              <a:rPr lang="en-US" sz="1700" dirty="0" err="1"/>
              <a:t>dalam</a:t>
            </a:r>
            <a:r>
              <a:rPr lang="en-US" sz="1700" dirty="0"/>
              <a:t> </a:t>
            </a:r>
            <a:r>
              <a:rPr lang="en-US" sz="1700" dirty="0" err="1"/>
              <a:t>ruang</a:t>
            </a:r>
            <a:r>
              <a:rPr lang="en-US" sz="1700" dirty="0"/>
              <a:t> </a:t>
            </a:r>
            <a:r>
              <a:rPr lang="en-US" sz="1700" dirty="0" err="1"/>
              <a:t>ujian</a:t>
            </a:r>
            <a:r>
              <a:rPr lang="en-US" sz="1700" dirty="0"/>
              <a:t> </a:t>
            </a:r>
            <a:r>
              <a:rPr lang="en-US" sz="1700" dirty="0" err="1"/>
              <a:t>untuk</a:t>
            </a:r>
            <a:r>
              <a:rPr lang="en-US" sz="1700" dirty="0"/>
              <a:t> </a:t>
            </a:r>
            <a:r>
              <a:rPr lang="en-US" sz="1700" dirty="0" err="1"/>
              <a:t>mengerjakan</a:t>
            </a:r>
            <a:r>
              <a:rPr lang="en-US" sz="1700" dirty="0"/>
              <a:t> </a:t>
            </a:r>
            <a:r>
              <a:rPr lang="en-US" sz="1700" dirty="0" err="1"/>
              <a:t>soal</a:t>
            </a:r>
            <a:r>
              <a:rPr lang="en-US" sz="1700" dirty="0"/>
              <a:t>. </a:t>
            </a:r>
            <a:r>
              <a:rPr lang="en-US" sz="1700" dirty="0" err="1"/>
              <a:t>Peralatan</a:t>
            </a:r>
            <a:r>
              <a:rPr lang="en-US" sz="1700" dirty="0"/>
              <a:t> lain </a:t>
            </a:r>
            <a:r>
              <a:rPr lang="en-US" sz="1700" dirty="0" err="1"/>
              <a:t>seperti</a:t>
            </a:r>
            <a:r>
              <a:rPr lang="en-US" sz="1700" dirty="0"/>
              <a:t> </a:t>
            </a:r>
            <a:r>
              <a:rPr lang="en-US" sz="1700" dirty="0" err="1"/>
              <a:t>perangkat</a:t>
            </a:r>
            <a:r>
              <a:rPr lang="en-US" sz="1700" dirty="0"/>
              <a:t> </a:t>
            </a:r>
            <a:r>
              <a:rPr lang="en-US" sz="1700" dirty="0" err="1"/>
              <a:t>elektronik</a:t>
            </a:r>
            <a:r>
              <a:rPr lang="en-US" sz="1700" dirty="0"/>
              <a:t> </a:t>
            </a:r>
            <a:r>
              <a:rPr lang="en-US" sz="1700" dirty="0" err="1"/>
              <a:t>dan</a:t>
            </a:r>
            <a:r>
              <a:rPr lang="en-US" sz="1700" dirty="0"/>
              <a:t> </a:t>
            </a:r>
            <a:r>
              <a:rPr lang="en-US" sz="1700" dirty="0" err="1"/>
              <a:t>perangkat</a:t>
            </a:r>
            <a:r>
              <a:rPr lang="en-US" sz="1700" dirty="0"/>
              <a:t> </a:t>
            </a:r>
            <a:r>
              <a:rPr lang="en-US" sz="1700" dirty="0" err="1"/>
              <a:t>komunikasi</a:t>
            </a:r>
            <a:r>
              <a:rPr lang="en-US" sz="1700" dirty="0"/>
              <a:t> </a:t>
            </a:r>
            <a:r>
              <a:rPr lang="en-US" sz="1700" dirty="0" err="1"/>
              <a:t>tidak</a:t>
            </a:r>
            <a:r>
              <a:rPr lang="en-US" sz="1700" dirty="0"/>
              <a:t> </a:t>
            </a:r>
            <a:r>
              <a:rPr lang="en-US" sz="1700" dirty="0" err="1"/>
              <a:t>diperkenankan</a:t>
            </a:r>
            <a:r>
              <a:rPr lang="en-US" sz="1700" dirty="0"/>
              <a:t> </a:t>
            </a:r>
            <a:r>
              <a:rPr lang="en-US" sz="1700" dirty="0" err="1"/>
              <a:t>dibawa</a:t>
            </a:r>
            <a:r>
              <a:rPr lang="en-US" sz="1700" dirty="0"/>
              <a:t> </a:t>
            </a:r>
            <a:r>
              <a:rPr lang="en-US" sz="1700" dirty="0" err="1"/>
              <a:t>ke</a:t>
            </a:r>
            <a:r>
              <a:rPr lang="en-US" sz="1700" dirty="0"/>
              <a:t> </a:t>
            </a:r>
            <a:r>
              <a:rPr lang="en-US" sz="1700" dirty="0" err="1"/>
              <a:t>dalam</a:t>
            </a:r>
            <a:r>
              <a:rPr lang="en-US" sz="1700" dirty="0"/>
              <a:t> </a:t>
            </a:r>
            <a:r>
              <a:rPr lang="en-US" sz="1700" dirty="0" err="1"/>
              <a:t>ruang</a:t>
            </a:r>
            <a:r>
              <a:rPr lang="en-US" sz="1700" dirty="0"/>
              <a:t> </a:t>
            </a:r>
            <a:r>
              <a:rPr lang="en-US" sz="1700" dirty="0" err="1"/>
              <a:t>ujian</a:t>
            </a:r>
            <a:r>
              <a:rPr lang="en-US" sz="1700" dirty="0"/>
              <a:t>.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rabicPeriod" startAt="6"/>
            </a:pPr>
            <a:r>
              <a:rPr lang="en-US" sz="1700" dirty="0" err="1"/>
              <a:t>Peserta</a:t>
            </a:r>
            <a:r>
              <a:rPr lang="en-US" sz="1700" dirty="0"/>
              <a:t> yang </a:t>
            </a:r>
            <a:r>
              <a:rPr lang="en-US" sz="1700" dirty="0" err="1"/>
              <a:t>melakukan</a:t>
            </a:r>
            <a:r>
              <a:rPr lang="en-US" sz="1700" dirty="0"/>
              <a:t> </a:t>
            </a:r>
            <a:r>
              <a:rPr lang="en-US" sz="1700" dirty="0" err="1"/>
              <a:t>pelanggaran</a:t>
            </a:r>
            <a:r>
              <a:rPr lang="en-US" sz="1700" dirty="0"/>
              <a:t> </a:t>
            </a:r>
            <a:r>
              <a:rPr lang="en-US" sz="1700" dirty="0" err="1"/>
              <a:t>akan</a:t>
            </a:r>
            <a:r>
              <a:rPr lang="en-US" sz="1700" dirty="0"/>
              <a:t> </a:t>
            </a:r>
            <a:r>
              <a:rPr lang="en-US" sz="1700" dirty="0" err="1"/>
              <a:t>dibatalkan</a:t>
            </a:r>
            <a:r>
              <a:rPr lang="en-US" sz="1700" dirty="0"/>
              <a:t> </a:t>
            </a:r>
            <a:r>
              <a:rPr lang="en-US" sz="1700" dirty="0" err="1"/>
              <a:t>dari</a:t>
            </a:r>
            <a:r>
              <a:rPr lang="en-US" sz="1700" dirty="0"/>
              <a:t> </a:t>
            </a:r>
            <a:r>
              <a:rPr lang="en-US" sz="1700" dirty="0" err="1"/>
              <a:t>keikutsertaan</a:t>
            </a:r>
            <a:r>
              <a:rPr lang="en-US" sz="1700" dirty="0"/>
              <a:t> </a:t>
            </a:r>
            <a:r>
              <a:rPr lang="en-US" sz="1700" dirty="0" err="1"/>
              <a:t>ujian</a:t>
            </a:r>
            <a:r>
              <a:rPr lang="en-US" sz="1700" dirty="0"/>
              <a:t> </a:t>
            </a:r>
            <a:r>
              <a:rPr lang="en-US" sz="1700" dirty="0" err="1"/>
              <a:t>dan</a:t>
            </a:r>
            <a:r>
              <a:rPr lang="en-US" sz="1700" dirty="0"/>
              <a:t> </a:t>
            </a:r>
            <a:r>
              <a:rPr lang="en-US" sz="1700" dirty="0" err="1"/>
              <a:t>dinyatakan</a:t>
            </a:r>
            <a:r>
              <a:rPr lang="en-US" sz="1700" dirty="0"/>
              <a:t> </a:t>
            </a:r>
            <a:r>
              <a:rPr lang="en-US" sz="1700" dirty="0" err="1"/>
              <a:t>gugur</a:t>
            </a:r>
            <a:r>
              <a:rPr lang="en-US" sz="1700" dirty="0"/>
              <a:t>.</a:t>
            </a:r>
          </a:p>
          <a:p>
            <a:pPr marL="800100" lvl="1" indent="-342900">
              <a:buFont typeface="+mj-lt"/>
              <a:buAutoNum type="arabicPeriod" startAt="6"/>
            </a:pPr>
            <a:r>
              <a:rPr lang="en-US" sz="1700" dirty="0" err="1"/>
              <a:t>Berkas</a:t>
            </a:r>
            <a:r>
              <a:rPr lang="en-US" sz="1700" dirty="0"/>
              <a:t> </a:t>
            </a:r>
            <a:r>
              <a:rPr lang="en-US" sz="1700" dirty="0" err="1"/>
              <a:t>soal</a:t>
            </a:r>
            <a:r>
              <a:rPr lang="en-US" sz="1700" dirty="0"/>
              <a:t>:</a:t>
            </a:r>
          </a:p>
          <a:p>
            <a:pPr marL="987425" lvl="2" indent="-176213">
              <a:buFont typeface="Courier New"/>
              <a:buChar char="o"/>
            </a:pPr>
            <a:r>
              <a:rPr lang="en-US" sz="1700" dirty="0"/>
              <a:t>BOLEH </a:t>
            </a:r>
            <a:r>
              <a:rPr lang="en-US" sz="1700" dirty="0" err="1"/>
              <a:t>digunakan</a:t>
            </a:r>
            <a:r>
              <a:rPr lang="en-US" sz="1700" dirty="0"/>
              <a:t> </a:t>
            </a:r>
            <a:r>
              <a:rPr lang="en-US" sz="1700" dirty="0" err="1"/>
              <a:t>untuk</a:t>
            </a:r>
            <a:r>
              <a:rPr lang="en-US" sz="1700" dirty="0"/>
              <a:t> </a:t>
            </a:r>
            <a:r>
              <a:rPr lang="en-US" sz="1700" dirty="0" err="1"/>
              <a:t>coretan</a:t>
            </a:r>
            <a:r>
              <a:rPr lang="en-US" sz="1700" dirty="0"/>
              <a:t> </a:t>
            </a:r>
            <a:r>
              <a:rPr lang="en-US" sz="1700" dirty="0" err="1"/>
              <a:t>tetapi</a:t>
            </a:r>
            <a:r>
              <a:rPr lang="en-US" sz="1700" dirty="0"/>
              <a:t> TIDAK BOLEH </a:t>
            </a:r>
            <a:r>
              <a:rPr lang="en-US" sz="1700" dirty="0" err="1"/>
              <a:t>dilepas</a:t>
            </a:r>
            <a:r>
              <a:rPr lang="en-US" sz="1700" dirty="0"/>
              <a:t> </a:t>
            </a:r>
            <a:r>
              <a:rPr lang="en-US" sz="1700" dirty="0" err="1"/>
              <a:t>dari</a:t>
            </a:r>
            <a:r>
              <a:rPr lang="en-US" sz="1700" dirty="0"/>
              <a:t> </a:t>
            </a:r>
            <a:r>
              <a:rPr lang="en-US" sz="1700" dirty="0" err="1"/>
              <a:t>bundelnya</a:t>
            </a:r>
            <a:r>
              <a:rPr lang="en-US" sz="1700" dirty="0"/>
              <a:t>. </a:t>
            </a:r>
            <a:r>
              <a:rPr lang="en-US" sz="1700" dirty="0" err="1"/>
              <a:t>Jika</a:t>
            </a:r>
            <a:r>
              <a:rPr lang="en-US" sz="1700" dirty="0"/>
              <a:t> </a:t>
            </a:r>
            <a:r>
              <a:rPr lang="en-US" sz="1700" dirty="0" err="1"/>
              <a:t>bundel</a:t>
            </a:r>
            <a:r>
              <a:rPr lang="en-US" sz="1700" dirty="0"/>
              <a:t> </a:t>
            </a:r>
            <a:r>
              <a:rPr lang="en-US" sz="1700" dirty="0" err="1"/>
              <a:t>lepas</a:t>
            </a:r>
            <a:r>
              <a:rPr lang="en-US" sz="1700" dirty="0"/>
              <a:t> </a:t>
            </a:r>
            <a:r>
              <a:rPr lang="en-US" sz="1700" dirty="0" err="1"/>
              <a:t>secara</a:t>
            </a:r>
            <a:r>
              <a:rPr lang="en-US" sz="1700" dirty="0"/>
              <a:t> </a:t>
            </a:r>
            <a:r>
              <a:rPr lang="en-US" sz="1700" dirty="0" err="1"/>
              <a:t>tidak</a:t>
            </a:r>
            <a:r>
              <a:rPr lang="en-US" sz="1700" dirty="0"/>
              <a:t> </a:t>
            </a:r>
            <a:r>
              <a:rPr lang="en-US" sz="1700" dirty="0" err="1"/>
              <a:t>disengaja</a:t>
            </a:r>
            <a:r>
              <a:rPr lang="en-US" sz="1700" dirty="0"/>
              <a:t>, </a:t>
            </a:r>
            <a:r>
              <a:rPr lang="en-US" sz="1700" dirty="0" err="1"/>
              <a:t>pengawas</a:t>
            </a:r>
            <a:r>
              <a:rPr lang="en-US" sz="1700" dirty="0"/>
              <a:t> </a:t>
            </a:r>
            <a:r>
              <a:rPr lang="en-US" sz="1700" dirty="0" err="1"/>
              <a:t>diharapkan</a:t>
            </a:r>
            <a:r>
              <a:rPr lang="en-US" sz="1700" dirty="0"/>
              <a:t> </a:t>
            </a:r>
            <a:r>
              <a:rPr lang="en-US" sz="1700" dirty="0" err="1"/>
              <a:t>membundelnya</a:t>
            </a:r>
            <a:r>
              <a:rPr lang="en-US" sz="1700" dirty="0"/>
              <a:t> </a:t>
            </a:r>
            <a:r>
              <a:rPr lang="en-US" sz="1700" dirty="0" err="1"/>
              <a:t>kembali</a:t>
            </a:r>
            <a:r>
              <a:rPr lang="en-US" sz="1700" dirty="0"/>
              <a:t> </a:t>
            </a:r>
            <a:r>
              <a:rPr lang="en-US" sz="1700" dirty="0" err="1"/>
              <a:t>atau</a:t>
            </a:r>
            <a:r>
              <a:rPr lang="en-US" sz="1700" dirty="0"/>
              <a:t> </a:t>
            </a:r>
            <a:r>
              <a:rPr lang="en-US" sz="1700" dirty="0" err="1"/>
              <a:t>diganti</a:t>
            </a:r>
            <a:r>
              <a:rPr lang="en-US" sz="1700" dirty="0"/>
              <a:t> </a:t>
            </a:r>
            <a:r>
              <a:rPr lang="en-US" sz="1700" dirty="0" err="1"/>
              <a:t>dengan</a:t>
            </a:r>
            <a:r>
              <a:rPr lang="en-US" sz="1700" dirty="0"/>
              <a:t> </a:t>
            </a:r>
            <a:r>
              <a:rPr lang="en-US" sz="1700" dirty="0" err="1"/>
              <a:t>berkas</a:t>
            </a:r>
            <a:r>
              <a:rPr lang="en-US" sz="1700" dirty="0"/>
              <a:t> </a:t>
            </a:r>
            <a:r>
              <a:rPr lang="en-US" sz="1700" dirty="0" err="1"/>
              <a:t>baru</a:t>
            </a:r>
            <a:r>
              <a:rPr lang="en-US" sz="1700" dirty="0"/>
              <a:t>.</a:t>
            </a:r>
          </a:p>
          <a:p>
            <a:pPr marL="987425" lvl="2" indent="-176213">
              <a:spcAft>
                <a:spcPts val="600"/>
              </a:spcAft>
              <a:buFont typeface="Courier New"/>
              <a:buChar char="o"/>
            </a:pPr>
            <a:r>
              <a:rPr lang="en-US" sz="1700" dirty="0"/>
              <a:t>TIDAK BOLEH </a:t>
            </a:r>
            <a:r>
              <a:rPr lang="en-US" sz="1700" dirty="0" err="1"/>
              <a:t>dibawa</a:t>
            </a:r>
            <a:r>
              <a:rPr lang="en-US" sz="1700" dirty="0"/>
              <a:t> </a:t>
            </a:r>
            <a:r>
              <a:rPr lang="en-US" sz="1700" dirty="0" err="1"/>
              <a:t>pulang</a:t>
            </a:r>
            <a:r>
              <a:rPr lang="en-US" sz="1700" dirty="0"/>
              <a:t> </a:t>
            </a:r>
            <a:r>
              <a:rPr lang="en-US" sz="1700" dirty="0" err="1"/>
              <a:t>dan</a:t>
            </a:r>
            <a:r>
              <a:rPr lang="en-US" sz="1700" dirty="0"/>
              <a:t> </a:t>
            </a:r>
            <a:r>
              <a:rPr lang="en-US" sz="1700" dirty="0" err="1"/>
              <a:t>panitia</a:t>
            </a:r>
            <a:r>
              <a:rPr lang="en-US" sz="1700" dirty="0"/>
              <a:t> </a:t>
            </a:r>
            <a:r>
              <a:rPr lang="en-US" sz="1700" dirty="0" err="1"/>
              <a:t>setempat</a:t>
            </a:r>
            <a:r>
              <a:rPr lang="en-US" sz="1700" dirty="0"/>
              <a:t> </a:t>
            </a:r>
            <a:r>
              <a:rPr lang="en-US" sz="1700" dirty="0" err="1"/>
              <a:t>harus</a:t>
            </a:r>
            <a:r>
              <a:rPr lang="en-US" sz="1700" dirty="0"/>
              <a:t> </a:t>
            </a:r>
            <a:r>
              <a:rPr lang="en-US" sz="1700" dirty="0" err="1"/>
              <a:t>menghancurkannya</a:t>
            </a:r>
            <a:r>
              <a:rPr lang="en-US" sz="1700" dirty="0"/>
              <a:t> </a:t>
            </a:r>
            <a:r>
              <a:rPr lang="en-US" sz="1700" dirty="0" err="1"/>
              <a:t>atau</a:t>
            </a:r>
            <a:r>
              <a:rPr lang="en-US" sz="1700" dirty="0"/>
              <a:t> </a:t>
            </a:r>
            <a:r>
              <a:rPr lang="en-US" sz="1700" dirty="0" err="1"/>
              <a:t>menyimpannya</a:t>
            </a:r>
            <a:r>
              <a:rPr lang="en-US" sz="1700" dirty="0"/>
              <a:t> </a:t>
            </a:r>
            <a:r>
              <a:rPr lang="en-US" sz="1700" dirty="0" err="1"/>
              <a:t>hingga</a:t>
            </a:r>
            <a:r>
              <a:rPr lang="en-US" sz="1700" dirty="0"/>
              <a:t> </a:t>
            </a:r>
            <a:r>
              <a:rPr lang="en-US" sz="1700" dirty="0" err="1"/>
              <a:t>seluruh</a:t>
            </a:r>
            <a:r>
              <a:rPr lang="en-US" sz="1700" dirty="0"/>
              <a:t> </a:t>
            </a:r>
            <a:r>
              <a:rPr lang="en-US" sz="1700" dirty="0" err="1"/>
              <a:t>provinsi</a:t>
            </a:r>
            <a:r>
              <a:rPr lang="en-US" sz="1700" dirty="0"/>
              <a:t> di Indonesia </a:t>
            </a:r>
            <a:r>
              <a:rPr lang="en-US" sz="1700" dirty="0" err="1"/>
              <a:t>selesai</a:t>
            </a:r>
            <a:r>
              <a:rPr lang="en-US" sz="1700" dirty="0"/>
              <a:t> </a:t>
            </a:r>
            <a:r>
              <a:rPr lang="en-US" sz="1700" dirty="0" err="1"/>
              <a:t>melaksanakan</a:t>
            </a:r>
            <a:r>
              <a:rPr lang="en-US" sz="1700" dirty="0"/>
              <a:t> OSP </a:t>
            </a:r>
            <a:r>
              <a:rPr lang="en-US" sz="1700" dirty="0" err="1"/>
              <a:t>ini</a:t>
            </a:r>
            <a:r>
              <a:rPr lang="en-US" sz="1700" dirty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12748" y="305917"/>
            <a:ext cx="3958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Petunjuk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Mengerjakan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Soal</a:t>
            </a:r>
            <a:endParaRPr lang="en-US" sz="2800" dirty="0">
              <a:solidFill>
                <a:srgbClr val="FFFFFF"/>
              </a:solidFill>
              <a:latin typeface="Franklin Gothic Demi Cond"/>
              <a:cs typeface="Franklin Gothic Demi Cond"/>
            </a:endParaRPr>
          </a:p>
        </p:txBody>
      </p:sp>
      <p:sp>
        <p:nvSpPr>
          <p:cNvPr id="8" name="Parallelogram 7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368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94037" y="864419"/>
            <a:ext cx="8802230" cy="4939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 err="1">
                <a:latin typeface="Arial"/>
                <a:cs typeface="Arial"/>
              </a:rPr>
              <a:t>Bidang</a:t>
            </a:r>
            <a:r>
              <a:rPr lang="en-US" b="1" dirty="0">
                <a:latin typeface="Arial"/>
                <a:cs typeface="Arial"/>
              </a:rPr>
              <a:t> </a:t>
            </a:r>
            <a:r>
              <a:rPr lang="en-US" b="1" dirty="0" err="1">
                <a:latin typeface="Arial"/>
                <a:cs typeface="Arial"/>
              </a:rPr>
              <a:t>Biologi</a:t>
            </a:r>
            <a:r>
              <a:rPr lang="en-US" b="1" dirty="0">
                <a:latin typeface="Arial"/>
                <a:cs typeface="Arial"/>
              </a:rPr>
              <a:t> (</a:t>
            </a:r>
            <a:r>
              <a:rPr lang="en-US" b="1" dirty="0" err="1">
                <a:latin typeface="Arial"/>
                <a:cs typeface="Arial"/>
              </a:rPr>
              <a:t>Kode</a:t>
            </a:r>
            <a:r>
              <a:rPr lang="en-US" b="1" dirty="0">
                <a:latin typeface="Arial"/>
                <a:cs typeface="Arial"/>
              </a:rPr>
              <a:t> </a:t>
            </a:r>
            <a:r>
              <a:rPr lang="en-US" b="1" dirty="0" err="1">
                <a:latin typeface="Arial"/>
                <a:cs typeface="Arial"/>
              </a:rPr>
              <a:t>Bidang</a:t>
            </a:r>
            <a:r>
              <a:rPr lang="en-US" b="1" dirty="0">
                <a:latin typeface="Arial"/>
                <a:cs typeface="Arial"/>
              </a:rPr>
              <a:t> : 05)</a:t>
            </a:r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Isilah</a:t>
            </a:r>
            <a:r>
              <a:rPr lang="en-US" dirty="0"/>
              <a:t> </a:t>
            </a:r>
            <a:r>
              <a:rPr lang="en-US" dirty="0" err="1"/>
              <a:t>nama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asal</a:t>
            </a:r>
            <a:r>
              <a:rPr lang="en-US" dirty="0"/>
              <a:t> </a:t>
            </a:r>
            <a:r>
              <a:rPr lang="en-US" dirty="0" err="1"/>
              <a:t>sekolah</a:t>
            </a:r>
            <a:r>
              <a:rPr lang="en-US" dirty="0"/>
              <a:t> </a:t>
            </a:r>
            <a:r>
              <a:rPr lang="en-US" dirty="0" err="1"/>
              <a:t>anda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lembar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</a:t>
            </a:r>
            <a:r>
              <a:rPr lang="en-US" dirty="0" err="1"/>
              <a:t>Komputer</a:t>
            </a:r>
            <a:r>
              <a:rPr lang="en-US" dirty="0"/>
              <a:t> (LJK).</a:t>
            </a:r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Soal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berjumlah</a:t>
            </a:r>
            <a:r>
              <a:rPr lang="en-US" dirty="0"/>
              <a:t> 50 </a:t>
            </a:r>
            <a:r>
              <a:rPr lang="en-US" dirty="0" err="1"/>
              <a:t>nomor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masing-masing</a:t>
            </a:r>
            <a:r>
              <a:rPr lang="en-US" dirty="0"/>
              <a:t> </a:t>
            </a:r>
            <a:r>
              <a:rPr lang="en-US" dirty="0" err="1"/>
              <a:t>empat</a:t>
            </a:r>
            <a:r>
              <a:rPr lang="en-US" dirty="0"/>
              <a:t> </a:t>
            </a:r>
            <a:r>
              <a:rPr lang="en-US" dirty="0" err="1"/>
              <a:t>pernyataan</a:t>
            </a:r>
            <a:r>
              <a:rPr lang="en-US" dirty="0"/>
              <a:t> yang </a:t>
            </a:r>
            <a:r>
              <a:rPr lang="en-US" dirty="0" err="1"/>
              <a:t>perlu</a:t>
            </a:r>
            <a:r>
              <a:rPr lang="en-US" dirty="0"/>
              <a:t> </a:t>
            </a:r>
            <a:r>
              <a:rPr lang="en-US" dirty="0" err="1"/>
              <a:t>ditentukan</a:t>
            </a:r>
            <a:r>
              <a:rPr lang="en-US" dirty="0"/>
              <a:t> </a:t>
            </a:r>
            <a:r>
              <a:rPr lang="en-US" dirty="0" err="1"/>
              <a:t>apakah</a:t>
            </a:r>
            <a:r>
              <a:rPr lang="en-US" dirty="0"/>
              <a:t> </a:t>
            </a:r>
            <a:r>
              <a:rPr lang="en-US" dirty="0" err="1"/>
              <a:t>Benar</a:t>
            </a:r>
            <a:r>
              <a:rPr lang="en-US" dirty="0"/>
              <a:t> (B) </a:t>
            </a:r>
            <a:r>
              <a:rPr lang="en-US" dirty="0" err="1"/>
              <a:t>atau</a:t>
            </a:r>
            <a:r>
              <a:rPr lang="en-US" dirty="0"/>
              <a:t> Salah (S). </a:t>
            </a:r>
            <a:r>
              <a:rPr lang="en-US" dirty="0" err="1"/>
              <a:t>Tiap</a:t>
            </a:r>
            <a:r>
              <a:rPr lang="en-US" dirty="0"/>
              <a:t> </a:t>
            </a:r>
            <a:r>
              <a:rPr lang="en-US" dirty="0" err="1"/>
              <a:t>pernyataan</a:t>
            </a:r>
            <a:r>
              <a:rPr lang="en-US" dirty="0"/>
              <a:t> yang </a:t>
            </a:r>
            <a:r>
              <a:rPr lang="en-US" dirty="0" err="1"/>
              <a:t>dijawab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tepat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mendapatkan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1.</a:t>
            </a:r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Tuliskan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</a:t>
            </a:r>
            <a:r>
              <a:rPr lang="en-US" dirty="0" err="1"/>
              <a:t>anda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menghitamkan</a:t>
            </a:r>
            <a:r>
              <a:rPr lang="en-US" dirty="0"/>
              <a:t> </a:t>
            </a:r>
            <a:r>
              <a:rPr lang="en-US" dirty="0" err="1"/>
              <a:t>lingkaran</a:t>
            </a:r>
            <a:r>
              <a:rPr lang="en-US" dirty="0"/>
              <a:t> </a:t>
            </a:r>
            <a:r>
              <a:rPr lang="en-US" dirty="0" err="1"/>
              <a:t>berhuruf</a:t>
            </a:r>
            <a:r>
              <a:rPr lang="en-US" dirty="0"/>
              <a:t> “B” </a:t>
            </a:r>
            <a:r>
              <a:rPr lang="en-US" dirty="0" err="1"/>
              <a:t>atau</a:t>
            </a:r>
            <a:r>
              <a:rPr lang="en-US" dirty="0"/>
              <a:t> “S”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kolom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yang </a:t>
            </a:r>
            <a:r>
              <a:rPr lang="en-US" dirty="0" err="1"/>
              <a:t>sesuai</a:t>
            </a:r>
            <a:r>
              <a:rPr lang="en-US" dirty="0"/>
              <a:t>. </a:t>
            </a:r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maksimal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200.</a:t>
            </a:r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Gunakan</a:t>
            </a:r>
            <a:r>
              <a:rPr lang="en-US" dirty="0"/>
              <a:t> </a:t>
            </a:r>
            <a:r>
              <a:rPr lang="en-US" dirty="0" err="1"/>
              <a:t>pensil</a:t>
            </a:r>
            <a:r>
              <a:rPr lang="en-US" dirty="0"/>
              <a:t> 2B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mengisi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yang </a:t>
            </a:r>
            <a:r>
              <a:rPr lang="en-US" dirty="0" err="1"/>
              <a:t>tepat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lembar</a:t>
            </a:r>
            <a:r>
              <a:rPr lang="en-US" dirty="0"/>
              <a:t>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disediakan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cara</a:t>
            </a:r>
            <a:r>
              <a:rPr lang="en-US" dirty="0"/>
              <a:t> </a:t>
            </a:r>
            <a:r>
              <a:rPr lang="en-US" dirty="0" err="1"/>
              <a:t>menghitamkan</a:t>
            </a:r>
            <a:r>
              <a:rPr lang="en-US" dirty="0"/>
              <a:t> </a:t>
            </a:r>
            <a:r>
              <a:rPr lang="en-US" dirty="0" err="1"/>
              <a:t>kolom</a:t>
            </a:r>
            <a:r>
              <a:rPr lang="en-US" dirty="0"/>
              <a:t> B (</a:t>
            </a:r>
            <a:r>
              <a:rPr lang="en-US" dirty="0" err="1"/>
              <a:t>Benar</a:t>
            </a:r>
            <a:r>
              <a:rPr lang="en-US" dirty="0"/>
              <a:t>) </a:t>
            </a:r>
            <a:r>
              <a:rPr lang="en-US" dirty="0" err="1"/>
              <a:t>atau</a:t>
            </a:r>
            <a:r>
              <a:rPr lang="en-US" dirty="0"/>
              <a:t> S (Salah). </a:t>
            </a: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anda</a:t>
            </a:r>
            <a:r>
              <a:rPr lang="en-US" dirty="0"/>
              <a:t> </a:t>
            </a:r>
            <a:r>
              <a:rPr lang="en-US" dirty="0" err="1"/>
              <a:t>ingin</a:t>
            </a:r>
            <a:r>
              <a:rPr lang="en-US" dirty="0"/>
              <a:t> </a:t>
            </a:r>
            <a:r>
              <a:rPr lang="en-US" dirty="0" err="1"/>
              <a:t>mengganti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, </a:t>
            </a:r>
            <a:r>
              <a:rPr lang="en-US" dirty="0" err="1"/>
              <a:t>cukup</a:t>
            </a:r>
            <a:r>
              <a:rPr lang="en-US" dirty="0"/>
              <a:t> </a:t>
            </a:r>
            <a:r>
              <a:rPr lang="en-US" dirty="0" err="1"/>
              <a:t>hapus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 </a:t>
            </a:r>
            <a:r>
              <a:rPr lang="en-US" dirty="0" err="1"/>
              <a:t>hitam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</a:t>
            </a:r>
            <a:r>
              <a:rPr lang="en-US" dirty="0" err="1"/>
              <a:t>sebelumnya</a:t>
            </a:r>
            <a:r>
              <a:rPr lang="en-US" dirty="0"/>
              <a:t> </a:t>
            </a:r>
            <a:r>
              <a:rPr lang="en-US" dirty="0" err="1"/>
              <a:t>hingga</a:t>
            </a:r>
            <a:r>
              <a:rPr lang="en-US" dirty="0"/>
              <a:t> </a:t>
            </a:r>
            <a:r>
              <a:rPr lang="en-US" dirty="0" err="1"/>
              <a:t>bersih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mengganti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yang </a:t>
            </a:r>
            <a:r>
              <a:rPr lang="en-US" dirty="0" err="1"/>
              <a:t>baru</a:t>
            </a:r>
            <a:r>
              <a:rPr lang="en-US" dirty="0"/>
              <a:t>.</a:t>
            </a:r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Kalkulator</a:t>
            </a:r>
            <a:r>
              <a:rPr lang="en-US" dirty="0"/>
              <a:t> BOLEH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selama</a:t>
            </a:r>
            <a:r>
              <a:rPr lang="en-US" dirty="0"/>
              <a:t> test </a:t>
            </a:r>
            <a:r>
              <a:rPr lang="en-US" dirty="0" err="1"/>
              <a:t>berlangsung</a:t>
            </a:r>
            <a:r>
              <a:rPr lang="en-US" dirty="0"/>
              <a:t>.</a:t>
            </a:r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TIDAK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minus </a:t>
            </a:r>
            <a:r>
              <a:rPr lang="en-US" dirty="0" err="1"/>
              <a:t>sehingga</a:t>
            </a:r>
            <a:r>
              <a:rPr lang="en-US" dirty="0"/>
              <a:t> SEMUA </a:t>
            </a:r>
            <a:r>
              <a:rPr lang="en-US" dirty="0" err="1"/>
              <a:t>soal</a:t>
            </a:r>
            <a:r>
              <a:rPr lang="en-US" dirty="0"/>
              <a:t> </a:t>
            </a:r>
            <a:r>
              <a:rPr lang="en-US" dirty="0" err="1"/>
              <a:t>sebaiknya</a:t>
            </a:r>
            <a:r>
              <a:rPr lang="en-US" dirty="0"/>
              <a:t> </a:t>
            </a:r>
            <a:r>
              <a:rPr lang="en-US" dirty="0" err="1"/>
              <a:t>dijawab</a:t>
            </a:r>
            <a:r>
              <a:rPr lang="en-US" dirty="0"/>
              <a:t>.</a:t>
            </a:r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Waktu</a:t>
            </a:r>
            <a:r>
              <a:rPr lang="en-US" dirty="0"/>
              <a:t> </a:t>
            </a:r>
            <a:r>
              <a:rPr lang="en-US" dirty="0" err="1"/>
              <a:t>ujian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180 </a:t>
            </a:r>
            <a:r>
              <a:rPr lang="en-US" dirty="0" err="1"/>
              <a:t>menit</a:t>
            </a:r>
            <a:r>
              <a:rPr lang="en-US" dirty="0"/>
              <a:t>.</a:t>
            </a:r>
            <a:endParaRPr lang="en-ID" dirty="0"/>
          </a:p>
        </p:txBody>
      </p:sp>
      <p:sp>
        <p:nvSpPr>
          <p:cNvPr id="3" name="TextBox 2"/>
          <p:cNvSpPr txBox="1"/>
          <p:nvPr/>
        </p:nvSpPr>
        <p:spPr>
          <a:xfrm>
            <a:off x="2212748" y="235353"/>
            <a:ext cx="3958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Petunjuk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Mengerjakan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Soal</a:t>
            </a:r>
            <a:endParaRPr lang="en-US" sz="2800" dirty="0">
              <a:solidFill>
                <a:srgbClr val="FFFFFF"/>
              </a:solidFill>
              <a:latin typeface="Franklin Gothic Demi Cond"/>
              <a:cs typeface="Franklin Gothic Demi Cond"/>
            </a:endParaRPr>
          </a:p>
        </p:txBody>
      </p:sp>
      <p:sp>
        <p:nvSpPr>
          <p:cNvPr id="8" name="Parallelogram 7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393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49225"/>
            <a:ext cx="9143999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29068" y="1640628"/>
            <a:ext cx="7990802" cy="4642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aseline="30000" dirty="0">
                <a:latin typeface="Arial"/>
                <a:cs typeface="Arial"/>
              </a:rPr>
              <a:t>Mata </a:t>
            </a:r>
            <a:r>
              <a:rPr lang="en-US" sz="3200" baseline="30000" dirty="0" err="1">
                <a:latin typeface="Arial"/>
                <a:cs typeface="Arial"/>
              </a:rPr>
              <a:t>Pelajaran</a:t>
            </a:r>
            <a:r>
              <a:rPr lang="en-US" sz="3200" baseline="30000" dirty="0">
                <a:latin typeface="Arial"/>
                <a:cs typeface="Arial"/>
              </a:rPr>
              <a:t> yang </a:t>
            </a:r>
            <a:r>
              <a:rPr lang="en-US" sz="3200" baseline="30000" dirty="0" err="1">
                <a:latin typeface="Arial"/>
                <a:cs typeface="Arial"/>
              </a:rPr>
              <a:t>dilombakan</a:t>
            </a:r>
            <a:r>
              <a:rPr lang="en-US" sz="3200" baseline="30000" dirty="0">
                <a:latin typeface="Arial"/>
                <a:cs typeface="Arial"/>
              </a:rPr>
              <a:t> </a:t>
            </a:r>
            <a:r>
              <a:rPr lang="en-US" sz="3200" baseline="30000" dirty="0" err="1">
                <a:latin typeface="Arial"/>
                <a:cs typeface="Arial"/>
              </a:rPr>
              <a:t>pada</a:t>
            </a:r>
            <a:r>
              <a:rPr lang="en-US" sz="3200" baseline="30000" dirty="0">
                <a:latin typeface="Arial"/>
                <a:cs typeface="Arial"/>
              </a:rPr>
              <a:t> </a:t>
            </a:r>
            <a:r>
              <a:rPr lang="en-US" sz="3200" baseline="30000" dirty="0" err="1">
                <a:latin typeface="Arial"/>
                <a:cs typeface="Arial"/>
              </a:rPr>
              <a:t>seleksi</a:t>
            </a:r>
            <a:r>
              <a:rPr lang="en-US" sz="3200" baseline="30000" dirty="0">
                <a:latin typeface="Arial"/>
                <a:cs typeface="Arial"/>
              </a:rPr>
              <a:t> </a:t>
            </a:r>
            <a:r>
              <a:rPr lang="en-US" sz="3200" baseline="30000" dirty="0" err="1">
                <a:latin typeface="Arial"/>
                <a:cs typeface="Arial"/>
              </a:rPr>
              <a:t>olimpiade</a:t>
            </a:r>
            <a:r>
              <a:rPr lang="en-US" sz="3200" baseline="30000" dirty="0">
                <a:latin typeface="Arial"/>
                <a:cs typeface="Arial"/>
              </a:rPr>
              <a:t> </a:t>
            </a:r>
            <a:r>
              <a:rPr lang="en-US" sz="3200" baseline="30000" dirty="0" err="1">
                <a:latin typeface="Arial"/>
                <a:cs typeface="Arial"/>
              </a:rPr>
              <a:t>sains</a:t>
            </a:r>
            <a:r>
              <a:rPr lang="en-US" sz="3200" baseline="30000" dirty="0">
                <a:latin typeface="Arial"/>
                <a:cs typeface="Arial"/>
              </a:rPr>
              <a:t> </a:t>
            </a:r>
            <a:r>
              <a:rPr lang="en-US" sz="3200" baseline="30000" dirty="0" err="1">
                <a:latin typeface="Arial"/>
                <a:cs typeface="Arial"/>
              </a:rPr>
              <a:t>tingkat</a:t>
            </a:r>
            <a:r>
              <a:rPr lang="en-US" sz="3200" baseline="30000" dirty="0">
                <a:latin typeface="Arial"/>
                <a:cs typeface="Arial"/>
              </a:rPr>
              <a:t> </a:t>
            </a:r>
            <a:r>
              <a:rPr lang="en-US" sz="3200" baseline="30000" dirty="0" err="1">
                <a:latin typeface="Arial"/>
                <a:cs typeface="Arial"/>
              </a:rPr>
              <a:t>provinsi</a:t>
            </a:r>
            <a:r>
              <a:rPr lang="en-US" sz="3200" baseline="30000" dirty="0">
                <a:latin typeface="Arial"/>
                <a:cs typeface="Arial"/>
              </a:rPr>
              <a:t>, </a:t>
            </a:r>
            <a:r>
              <a:rPr lang="en-US" sz="3200" baseline="30000" dirty="0" err="1">
                <a:latin typeface="Arial"/>
                <a:cs typeface="Arial"/>
              </a:rPr>
              <a:t>yaitu</a:t>
            </a:r>
            <a:r>
              <a:rPr lang="en-US" sz="3200" baseline="30000" dirty="0">
                <a:latin typeface="Arial"/>
                <a:cs typeface="Arial"/>
              </a:rPr>
              <a:t> :</a:t>
            </a:r>
          </a:p>
          <a:p>
            <a:endParaRPr lang="en-US" sz="2400" baseline="30000" dirty="0">
              <a:latin typeface="+mj-lt"/>
            </a:endParaRPr>
          </a:p>
          <a:p>
            <a:pPr marL="352425" lvl="1" indent="-352425">
              <a:spcBef>
                <a:spcPts val="600"/>
              </a:spcBef>
            </a:pPr>
            <a:r>
              <a:rPr lang="en-US" sz="3200" baseline="30000" dirty="0">
                <a:latin typeface="+mj-lt"/>
              </a:rPr>
              <a:t>1.	</a:t>
            </a:r>
            <a:r>
              <a:rPr lang="en-US" sz="3200" baseline="30000" dirty="0" err="1">
                <a:latin typeface="+mj-lt"/>
              </a:rPr>
              <a:t>Matematika</a:t>
            </a:r>
            <a:endParaRPr lang="en-US" sz="3200" baseline="30000" dirty="0">
              <a:latin typeface="+mj-lt"/>
            </a:endParaRPr>
          </a:p>
          <a:p>
            <a:pPr marL="352425" lvl="1" indent="-352425">
              <a:spcBef>
                <a:spcPts val="600"/>
              </a:spcBef>
            </a:pPr>
            <a:r>
              <a:rPr lang="en-US" sz="3200" baseline="30000" dirty="0">
                <a:latin typeface="+mj-lt"/>
              </a:rPr>
              <a:t>2.	</a:t>
            </a:r>
            <a:r>
              <a:rPr lang="en-US" sz="3200" baseline="30000" dirty="0" err="1">
                <a:latin typeface="+mj-lt"/>
              </a:rPr>
              <a:t>Fisika</a:t>
            </a:r>
            <a:endParaRPr lang="en-US" sz="3200" baseline="30000" dirty="0">
              <a:latin typeface="+mj-lt"/>
            </a:endParaRPr>
          </a:p>
          <a:p>
            <a:pPr marL="352425" lvl="1" indent="-352425">
              <a:spcBef>
                <a:spcPts val="600"/>
              </a:spcBef>
            </a:pPr>
            <a:r>
              <a:rPr lang="en-US" sz="3200" baseline="30000" dirty="0">
                <a:latin typeface="+mj-lt"/>
              </a:rPr>
              <a:t>3.	Kimia</a:t>
            </a:r>
          </a:p>
          <a:p>
            <a:pPr marL="352425" lvl="1" indent="-352425">
              <a:spcBef>
                <a:spcPts val="600"/>
              </a:spcBef>
            </a:pPr>
            <a:r>
              <a:rPr lang="en-US" sz="3200" baseline="30000" dirty="0">
                <a:latin typeface="+mj-lt"/>
              </a:rPr>
              <a:t>4.	</a:t>
            </a:r>
            <a:r>
              <a:rPr lang="en-US" sz="3200" baseline="30000" dirty="0" err="1">
                <a:latin typeface="+mj-lt"/>
              </a:rPr>
              <a:t>Informatika</a:t>
            </a:r>
            <a:r>
              <a:rPr lang="en-US" sz="3200" baseline="30000" dirty="0">
                <a:latin typeface="+mj-lt"/>
              </a:rPr>
              <a:t>/</a:t>
            </a:r>
            <a:r>
              <a:rPr lang="en-US" sz="3200" baseline="30000" dirty="0" err="1">
                <a:latin typeface="+mj-lt"/>
              </a:rPr>
              <a:t>Komputer</a:t>
            </a:r>
            <a:endParaRPr lang="en-US" sz="3200" baseline="30000" dirty="0">
              <a:latin typeface="+mj-lt"/>
            </a:endParaRPr>
          </a:p>
          <a:p>
            <a:pPr marL="352425" lvl="1" indent="-352425">
              <a:spcBef>
                <a:spcPts val="600"/>
              </a:spcBef>
            </a:pPr>
            <a:r>
              <a:rPr lang="en-US" sz="3200" baseline="30000" dirty="0">
                <a:latin typeface="+mj-lt"/>
              </a:rPr>
              <a:t>5.	</a:t>
            </a:r>
            <a:r>
              <a:rPr lang="en-US" sz="3200" baseline="30000" dirty="0" err="1">
                <a:latin typeface="+mj-lt"/>
              </a:rPr>
              <a:t>Biologi</a:t>
            </a:r>
            <a:endParaRPr lang="en-US" sz="3200" baseline="30000" dirty="0">
              <a:latin typeface="+mj-lt"/>
            </a:endParaRPr>
          </a:p>
          <a:p>
            <a:pPr marL="352425" lvl="1" indent="-352425">
              <a:spcBef>
                <a:spcPts val="600"/>
              </a:spcBef>
            </a:pPr>
            <a:r>
              <a:rPr lang="en-US" sz="3200" baseline="30000" dirty="0">
                <a:latin typeface="+mj-lt"/>
              </a:rPr>
              <a:t>6.	</a:t>
            </a:r>
            <a:r>
              <a:rPr lang="en-US" sz="3200" baseline="30000" dirty="0" err="1">
                <a:latin typeface="+mj-lt"/>
              </a:rPr>
              <a:t>Astronomi</a:t>
            </a:r>
            <a:endParaRPr lang="en-US" sz="3200" baseline="30000" dirty="0">
              <a:latin typeface="+mj-lt"/>
            </a:endParaRPr>
          </a:p>
          <a:p>
            <a:pPr marL="352425" lvl="1" indent="-352425">
              <a:spcBef>
                <a:spcPts val="600"/>
              </a:spcBef>
            </a:pPr>
            <a:r>
              <a:rPr lang="en-US" sz="3200" baseline="30000" dirty="0">
                <a:latin typeface="+mj-lt"/>
              </a:rPr>
              <a:t>7.	</a:t>
            </a:r>
            <a:r>
              <a:rPr lang="en-US" sz="3200" baseline="30000" dirty="0" err="1">
                <a:latin typeface="+mj-lt"/>
              </a:rPr>
              <a:t>Ekonomi</a:t>
            </a:r>
            <a:endParaRPr lang="en-US" sz="3200" baseline="30000" dirty="0">
              <a:latin typeface="+mj-lt"/>
            </a:endParaRPr>
          </a:p>
          <a:p>
            <a:pPr marL="352425" lvl="1" indent="-352425">
              <a:spcBef>
                <a:spcPts val="600"/>
              </a:spcBef>
            </a:pPr>
            <a:r>
              <a:rPr lang="en-US" sz="3200" baseline="30000" dirty="0">
                <a:latin typeface="+mj-lt"/>
              </a:rPr>
              <a:t>8.	</a:t>
            </a:r>
            <a:r>
              <a:rPr lang="en-US" sz="3200" baseline="30000" dirty="0" err="1">
                <a:latin typeface="+mj-lt"/>
              </a:rPr>
              <a:t>Kebumian</a:t>
            </a:r>
            <a:endParaRPr lang="en-US" sz="3200" baseline="30000" dirty="0">
              <a:latin typeface="+mj-lt"/>
            </a:endParaRPr>
          </a:p>
          <a:p>
            <a:pPr marL="352425" lvl="1" indent="-352425">
              <a:spcBef>
                <a:spcPts val="600"/>
              </a:spcBef>
            </a:pPr>
            <a:r>
              <a:rPr lang="en-US" sz="3200" baseline="30000" dirty="0">
                <a:latin typeface="+mj-lt"/>
              </a:rPr>
              <a:t>9.	</a:t>
            </a:r>
            <a:r>
              <a:rPr lang="en-US" sz="3200" baseline="30000" dirty="0" err="1">
                <a:latin typeface="+mj-lt"/>
              </a:rPr>
              <a:t>Geografi</a:t>
            </a:r>
            <a:endParaRPr lang="en-US" sz="3200" baseline="300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59496" y="240908"/>
            <a:ext cx="4669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Mata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Pelajaran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yang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dilombakan</a:t>
            </a:r>
            <a:endParaRPr lang="en-US" sz="2800" dirty="0">
              <a:solidFill>
                <a:srgbClr val="FFFFFF"/>
              </a:solidFill>
              <a:latin typeface="Franklin Gothic Demi Cond"/>
              <a:cs typeface="Franklin Gothic Demi Cond"/>
            </a:endParaRPr>
          </a:p>
        </p:txBody>
      </p:sp>
      <p:sp>
        <p:nvSpPr>
          <p:cNvPr id="12" name="Parallelogram 11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9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4659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94037" y="864419"/>
            <a:ext cx="8802230" cy="5917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 err="1">
                <a:latin typeface="Arial"/>
                <a:cs typeface="Arial"/>
              </a:rPr>
              <a:t>Bidang</a:t>
            </a:r>
            <a:r>
              <a:rPr lang="en-US" sz="1600" b="1" dirty="0">
                <a:latin typeface="Arial"/>
                <a:cs typeface="Arial"/>
              </a:rPr>
              <a:t> </a:t>
            </a:r>
            <a:r>
              <a:rPr lang="en-US" sz="1600" b="1" dirty="0" err="1">
                <a:latin typeface="Arial"/>
                <a:cs typeface="Arial"/>
              </a:rPr>
              <a:t>Astronomi</a:t>
            </a:r>
            <a:r>
              <a:rPr lang="en-US" sz="1600" b="1" dirty="0">
                <a:latin typeface="Arial"/>
                <a:cs typeface="Arial"/>
              </a:rPr>
              <a:t> (</a:t>
            </a:r>
            <a:r>
              <a:rPr lang="en-US" sz="1600" b="1" dirty="0" err="1">
                <a:latin typeface="Arial"/>
                <a:cs typeface="Arial"/>
              </a:rPr>
              <a:t>Kode</a:t>
            </a:r>
            <a:r>
              <a:rPr lang="en-US" sz="1600" b="1" dirty="0">
                <a:latin typeface="Arial"/>
                <a:cs typeface="Arial"/>
              </a:rPr>
              <a:t> </a:t>
            </a:r>
            <a:r>
              <a:rPr lang="en-US" sz="1600" b="1" dirty="0" err="1">
                <a:latin typeface="Arial"/>
                <a:cs typeface="Arial"/>
              </a:rPr>
              <a:t>Bidang</a:t>
            </a:r>
            <a:r>
              <a:rPr lang="en-US" sz="1600" b="1" dirty="0">
                <a:latin typeface="Arial"/>
                <a:cs typeface="Arial"/>
              </a:rPr>
              <a:t> : 06)</a:t>
            </a:r>
          </a:p>
          <a:p>
            <a:pPr marL="342900" indent="-342900" fontAlgn="ctr">
              <a:spcAft>
                <a:spcPts val="300"/>
              </a:spcAft>
              <a:buFont typeface="+mj-lt"/>
              <a:buAutoNum type="arabicPeriod"/>
            </a:pPr>
            <a:r>
              <a:rPr lang="en-US" sz="1500" dirty="0" err="1"/>
              <a:t>Sebelum</a:t>
            </a:r>
            <a:r>
              <a:rPr lang="en-US" sz="1500" dirty="0"/>
              <a:t> </a:t>
            </a:r>
            <a:r>
              <a:rPr lang="en-US" sz="1500" dirty="0" err="1"/>
              <a:t>mengerjakan</a:t>
            </a:r>
            <a:r>
              <a:rPr lang="en-US" sz="1500" dirty="0"/>
              <a:t> </a:t>
            </a:r>
            <a:r>
              <a:rPr lang="en-US" sz="1500" dirty="0" err="1"/>
              <a:t>tes</a:t>
            </a:r>
            <a:r>
              <a:rPr lang="en-US" sz="1500" dirty="0"/>
              <a:t>, </a:t>
            </a:r>
            <a:r>
              <a:rPr lang="en-US" sz="1500" dirty="0" err="1"/>
              <a:t>periksalah</a:t>
            </a:r>
            <a:r>
              <a:rPr lang="en-US" sz="1500" dirty="0"/>
              <a:t> </a:t>
            </a:r>
            <a:r>
              <a:rPr lang="en-US" sz="1500" dirty="0" err="1"/>
              <a:t>kelengkapan</a:t>
            </a:r>
            <a:r>
              <a:rPr lang="en-US" sz="1500" dirty="0"/>
              <a:t> </a:t>
            </a:r>
            <a:r>
              <a:rPr lang="en-US" sz="1500" dirty="0" err="1"/>
              <a:t>naskah</a:t>
            </a:r>
            <a:r>
              <a:rPr lang="en-US" sz="1500" dirty="0"/>
              <a:t> yang </a:t>
            </a:r>
            <a:r>
              <a:rPr lang="en-US" sz="1500" dirty="0" err="1"/>
              <a:t>diberikan</a:t>
            </a:r>
            <a:r>
              <a:rPr lang="en-US" sz="1500" dirty="0"/>
              <a:t>.</a:t>
            </a:r>
            <a:endParaRPr lang="en-ID" sz="1500" dirty="0"/>
          </a:p>
          <a:p>
            <a:pPr marL="342900" indent="-342900" fontAlgn="ctr">
              <a:spcAft>
                <a:spcPts val="300"/>
              </a:spcAft>
              <a:buFont typeface="+mj-lt"/>
              <a:buAutoNum type="arabicPeriod"/>
            </a:pPr>
            <a:r>
              <a:rPr lang="en-US" sz="1500" dirty="0" err="1"/>
              <a:t>Dalam</a:t>
            </a:r>
            <a:r>
              <a:rPr lang="en-US" sz="1500" dirty="0"/>
              <a:t> </a:t>
            </a:r>
            <a:r>
              <a:rPr lang="en-US" sz="1500" dirty="0" err="1"/>
              <a:t>lembar</a:t>
            </a:r>
            <a:r>
              <a:rPr lang="en-US" sz="1500" dirty="0"/>
              <a:t> </a:t>
            </a:r>
            <a:r>
              <a:rPr lang="en-US" sz="1500" dirty="0" err="1"/>
              <a:t>soal</a:t>
            </a:r>
            <a:r>
              <a:rPr lang="en-US" sz="1500" dirty="0"/>
              <a:t> </a:t>
            </a:r>
            <a:r>
              <a:rPr lang="en-US" sz="1500" dirty="0" err="1"/>
              <a:t>ada</a:t>
            </a:r>
            <a:r>
              <a:rPr lang="en-US" sz="1500" dirty="0"/>
              <a:t> 10 </a:t>
            </a:r>
            <a:r>
              <a:rPr lang="en-US" sz="1500" dirty="0" err="1"/>
              <a:t>soal</a:t>
            </a:r>
            <a:r>
              <a:rPr lang="en-US" sz="1500" dirty="0"/>
              <a:t> </a:t>
            </a:r>
            <a:r>
              <a:rPr lang="en-US" sz="1500" dirty="0" err="1"/>
              <a:t>pilihan</a:t>
            </a:r>
            <a:r>
              <a:rPr lang="en-US" sz="1500" dirty="0"/>
              <a:t> </a:t>
            </a:r>
            <a:r>
              <a:rPr lang="en-US" sz="1500" dirty="0" err="1"/>
              <a:t>berganda</a:t>
            </a:r>
            <a:r>
              <a:rPr lang="en-US" sz="1500" dirty="0"/>
              <a:t>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  <a:r>
              <a:rPr lang="en-US" sz="1500" dirty="0" err="1"/>
              <a:t>Betul</a:t>
            </a:r>
            <a:r>
              <a:rPr lang="en-US" sz="1500" dirty="0"/>
              <a:t>-Salah, 5 </a:t>
            </a:r>
            <a:r>
              <a:rPr lang="en-US" sz="1500" dirty="0" err="1"/>
              <a:t>soal</a:t>
            </a:r>
            <a:r>
              <a:rPr lang="en-US" sz="1500" dirty="0"/>
              <a:t> </a:t>
            </a:r>
            <a:r>
              <a:rPr lang="en-US" sz="1500" dirty="0" err="1"/>
              <a:t>esai</a:t>
            </a:r>
            <a:r>
              <a:rPr lang="en-US" sz="1500" dirty="0"/>
              <a:t> </a:t>
            </a:r>
            <a:r>
              <a:rPr lang="en-US" sz="1500" dirty="0" err="1"/>
              <a:t>pendek</a:t>
            </a:r>
            <a:r>
              <a:rPr lang="en-US" sz="1500" dirty="0"/>
              <a:t>, 5 </a:t>
            </a:r>
            <a:r>
              <a:rPr lang="en-US" sz="1500" dirty="0" err="1"/>
              <a:t>soal</a:t>
            </a:r>
            <a:r>
              <a:rPr lang="en-US" sz="1500" dirty="0"/>
              <a:t> </a:t>
            </a:r>
            <a:r>
              <a:rPr lang="en-US" sz="1500" dirty="0" err="1"/>
              <a:t>esai</a:t>
            </a:r>
            <a:r>
              <a:rPr lang="en-US" sz="1500" dirty="0"/>
              <a:t> </a:t>
            </a:r>
            <a:r>
              <a:rPr lang="en-US" sz="1500" dirty="0" err="1"/>
              <a:t>panjang</a:t>
            </a:r>
            <a:r>
              <a:rPr lang="en-US" sz="1500" dirty="0"/>
              <a:t>, </a:t>
            </a:r>
            <a:r>
              <a:rPr lang="en-US" sz="1500" dirty="0" err="1"/>
              <a:t>daftar</a:t>
            </a:r>
            <a:r>
              <a:rPr lang="en-US" sz="1500" dirty="0"/>
              <a:t> </a:t>
            </a:r>
            <a:r>
              <a:rPr lang="en-US" sz="1500" dirty="0" err="1"/>
              <a:t>konstanta</a:t>
            </a:r>
            <a:r>
              <a:rPr lang="en-US" sz="1500" dirty="0"/>
              <a:t>, </a:t>
            </a:r>
            <a:r>
              <a:rPr lang="en-US" sz="1500" dirty="0" err="1"/>
              <a:t>dan</a:t>
            </a:r>
            <a:r>
              <a:rPr lang="en-US" sz="1500" dirty="0"/>
              <a:t> data </a:t>
            </a:r>
            <a:r>
              <a:rPr lang="en-US" sz="1500" dirty="0" err="1"/>
              <a:t>astronomi</a:t>
            </a:r>
            <a:r>
              <a:rPr lang="en-US" sz="1500" dirty="0"/>
              <a:t>.</a:t>
            </a:r>
            <a:endParaRPr lang="en-ID" sz="1500" dirty="0"/>
          </a:p>
          <a:p>
            <a:pPr marL="342900" indent="-342900" fontAlgn="ctr">
              <a:spcAft>
                <a:spcPts val="300"/>
              </a:spcAft>
              <a:buFont typeface="+mj-lt"/>
              <a:buAutoNum type="arabicPeriod"/>
            </a:pPr>
            <a:r>
              <a:rPr lang="en-US" sz="1500" dirty="0" err="1"/>
              <a:t>Waktu</a:t>
            </a:r>
            <a:r>
              <a:rPr lang="en-US" sz="1500" dirty="0"/>
              <a:t> </a:t>
            </a:r>
            <a:r>
              <a:rPr lang="en-US" sz="1500" dirty="0" err="1"/>
              <a:t>mengerjakan</a:t>
            </a:r>
            <a:r>
              <a:rPr lang="en-US" sz="1500" dirty="0"/>
              <a:t> </a:t>
            </a:r>
            <a:r>
              <a:rPr lang="en-US" sz="1500" dirty="0" err="1"/>
              <a:t>tes</a:t>
            </a:r>
            <a:r>
              <a:rPr lang="en-US" sz="1500" dirty="0"/>
              <a:t> 3 jam (180 </a:t>
            </a:r>
            <a:r>
              <a:rPr lang="en-US" sz="1500" dirty="0" err="1"/>
              <a:t>menit</a:t>
            </a:r>
            <a:r>
              <a:rPr lang="en-US" sz="1500" dirty="0"/>
              <a:t>).</a:t>
            </a:r>
            <a:endParaRPr lang="en-ID" sz="1500" dirty="0"/>
          </a:p>
          <a:p>
            <a:pPr marL="342900" indent="-342900" fontAlgn="ctr">
              <a:spcAft>
                <a:spcPts val="300"/>
              </a:spcAft>
              <a:buFont typeface="+mj-lt"/>
              <a:buAutoNum type="arabicPeriod"/>
            </a:pPr>
            <a:r>
              <a:rPr lang="en-US" sz="1500" dirty="0" err="1"/>
              <a:t>Peserta</a:t>
            </a:r>
            <a:r>
              <a:rPr lang="en-US" sz="1500" dirty="0"/>
              <a:t> </a:t>
            </a:r>
            <a:r>
              <a:rPr lang="en-US" sz="1500" dirty="0" err="1"/>
              <a:t>diperbolehkan</a:t>
            </a:r>
            <a:r>
              <a:rPr lang="en-US" sz="1500" dirty="0"/>
              <a:t> </a:t>
            </a:r>
            <a:r>
              <a:rPr lang="en-US" sz="1500" dirty="0" err="1"/>
              <a:t>menggunakan</a:t>
            </a:r>
            <a:r>
              <a:rPr lang="en-US" sz="1500" dirty="0"/>
              <a:t> </a:t>
            </a:r>
            <a:r>
              <a:rPr lang="en-US" sz="1500" dirty="0" err="1"/>
              <a:t>kalkulator</a:t>
            </a:r>
            <a:r>
              <a:rPr lang="en-US" sz="1500" dirty="0"/>
              <a:t> </a:t>
            </a:r>
            <a:r>
              <a:rPr lang="en-US" sz="1500" dirty="0" err="1"/>
              <a:t>selama</a:t>
            </a:r>
            <a:r>
              <a:rPr lang="en-US" sz="1500" dirty="0"/>
              <a:t> </a:t>
            </a:r>
            <a:r>
              <a:rPr lang="en-US" sz="1500" dirty="0" err="1"/>
              <a:t>tes</a:t>
            </a:r>
            <a:r>
              <a:rPr lang="en-US" sz="1500" dirty="0"/>
              <a:t>. </a:t>
            </a:r>
            <a:r>
              <a:rPr lang="en-US" sz="1500" dirty="0" err="1"/>
              <a:t>Kalkulator</a:t>
            </a:r>
            <a:r>
              <a:rPr lang="en-US" sz="1500" dirty="0"/>
              <a:t> yang </a:t>
            </a:r>
            <a:r>
              <a:rPr lang="en-US" sz="1500" dirty="0" err="1"/>
              <a:t>dimaksud</a:t>
            </a:r>
            <a:r>
              <a:rPr lang="en-US" sz="1500" dirty="0"/>
              <a:t> </a:t>
            </a:r>
            <a:r>
              <a:rPr lang="en-US" sz="1500" dirty="0" err="1"/>
              <a:t>adalah</a:t>
            </a:r>
            <a:r>
              <a:rPr lang="en-US" sz="1500" dirty="0"/>
              <a:t> </a:t>
            </a:r>
            <a:r>
              <a:rPr lang="en-US" sz="1500" dirty="0" err="1"/>
              <a:t>kalkulator</a:t>
            </a:r>
            <a:r>
              <a:rPr lang="en-US" sz="1500" dirty="0"/>
              <a:t> </a:t>
            </a:r>
            <a:r>
              <a:rPr lang="en-US" sz="1500" dirty="0" err="1"/>
              <a:t>saintifik</a:t>
            </a:r>
            <a:r>
              <a:rPr lang="en-US" sz="1500" dirty="0"/>
              <a:t> </a:t>
            </a:r>
            <a:r>
              <a:rPr lang="en-US" sz="1500" dirty="0" err="1"/>
              <a:t>tanpa</a:t>
            </a:r>
            <a:r>
              <a:rPr lang="en-US" sz="1500" dirty="0"/>
              <a:t> </a:t>
            </a:r>
            <a:r>
              <a:rPr lang="en-US" sz="1500" dirty="0" err="1"/>
              <a:t>fitur</a:t>
            </a:r>
            <a:r>
              <a:rPr lang="en-US" sz="1500" dirty="0"/>
              <a:t> </a:t>
            </a:r>
            <a:r>
              <a:rPr lang="en-US" sz="1500" dirty="0" err="1"/>
              <a:t>grafik</a:t>
            </a:r>
            <a:r>
              <a:rPr lang="en-US" sz="1500" dirty="0"/>
              <a:t>.</a:t>
            </a:r>
            <a:endParaRPr lang="en-ID" sz="1500" dirty="0"/>
          </a:p>
          <a:p>
            <a:pPr marL="342900" indent="-342900" fontAlgn="ctr">
              <a:spcAft>
                <a:spcPts val="300"/>
              </a:spcAft>
              <a:buFont typeface="+mj-lt"/>
              <a:buAutoNum type="arabicPeriod"/>
            </a:pPr>
            <a:r>
              <a:rPr lang="en-US" sz="1500" dirty="0" err="1"/>
              <a:t>Pada</a:t>
            </a:r>
            <a:r>
              <a:rPr lang="en-US" sz="1500" dirty="0"/>
              <a:t> </a:t>
            </a:r>
            <a:r>
              <a:rPr lang="en-US" sz="1500" dirty="0" err="1"/>
              <a:t>lembar</a:t>
            </a:r>
            <a:r>
              <a:rPr lang="en-US" sz="1500" dirty="0"/>
              <a:t> </a:t>
            </a:r>
            <a:r>
              <a:rPr lang="en-US" sz="1500" dirty="0" err="1"/>
              <a:t>jawaban</a:t>
            </a:r>
            <a:r>
              <a:rPr lang="en-US" sz="1500" dirty="0"/>
              <a:t>, </a:t>
            </a:r>
            <a:r>
              <a:rPr lang="en-US" sz="1500" dirty="0" err="1"/>
              <a:t>siswa</a:t>
            </a:r>
            <a:r>
              <a:rPr lang="en-US" sz="1500" dirty="0"/>
              <a:t> </a:t>
            </a:r>
            <a:r>
              <a:rPr lang="en-US" sz="1500" dirty="0" err="1"/>
              <a:t>diwajibkan</a:t>
            </a:r>
            <a:r>
              <a:rPr lang="en-US" sz="1500" dirty="0"/>
              <a:t> </a:t>
            </a:r>
            <a:r>
              <a:rPr lang="en-US" sz="1500" dirty="0" err="1"/>
              <a:t>menuliskan</a:t>
            </a:r>
            <a:r>
              <a:rPr lang="en-US" sz="1500" dirty="0"/>
              <a:t>: </a:t>
            </a:r>
            <a:r>
              <a:rPr lang="en-US" sz="1500" dirty="0" err="1"/>
              <a:t>nomor</a:t>
            </a:r>
            <a:r>
              <a:rPr lang="en-US" sz="1500" dirty="0"/>
              <a:t> </a:t>
            </a:r>
            <a:r>
              <a:rPr lang="en-US" sz="1500" dirty="0" err="1"/>
              <a:t>peserta</a:t>
            </a:r>
            <a:r>
              <a:rPr lang="en-US" sz="1500" dirty="0"/>
              <a:t>, </a:t>
            </a:r>
            <a:r>
              <a:rPr lang="en-US" sz="1500" dirty="0" err="1"/>
              <a:t>kode</a:t>
            </a:r>
            <a:r>
              <a:rPr lang="en-US" sz="1500" dirty="0"/>
              <a:t> </a:t>
            </a:r>
            <a:r>
              <a:rPr lang="en-US" sz="1500" dirty="0" err="1"/>
              <a:t>bidang</a:t>
            </a:r>
            <a:r>
              <a:rPr lang="en-US" sz="1500" dirty="0"/>
              <a:t> </a:t>
            </a:r>
            <a:r>
              <a:rPr lang="en-US" sz="1500" dirty="0" err="1"/>
              <a:t>studi</a:t>
            </a:r>
            <a:r>
              <a:rPr lang="en-US" sz="1500" dirty="0"/>
              <a:t>, </a:t>
            </a:r>
            <a:r>
              <a:rPr lang="en-US" sz="1500" dirty="0" err="1"/>
              <a:t>kode</a:t>
            </a:r>
            <a:r>
              <a:rPr lang="en-US" sz="1500" dirty="0"/>
              <a:t> </a:t>
            </a:r>
            <a:r>
              <a:rPr lang="en-US" sz="1500" dirty="0" err="1"/>
              <a:t>provinsi</a:t>
            </a:r>
            <a:r>
              <a:rPr lang="en-US" sz="1500" dirty="0"/>
              <a:t>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  <a:r>
              <a:rPr lang="en-US" sz="1500" dirty="0" err="1"/>
              <a:t>nomor</a:t>
            </a:r>
            <a:r>
              <a:rPr lang="en-US" sz="1500" dirty="0"/>
              <a:t> </a:t>
            </a:r>
            <a:r>
              <a:rPr lang="en-US" sz="1500" dirty="0" err="1"/>
              <a:t>urut</a:t>
            </a:r>
            <a:r>
              <a:rPr lang="en-US" sz="1500" dirty="0"/>
              <a:t> </a:t>
            </a:r>
            <a:r>
              <a:rPr lang="en-US" sz="1500" dirty="0" err="1"/>
              <a:t>daftar</a:t>
            </a:r>
            <a:r>
              <a:rPr lang="en-US" sz="1500" dirty="0"/>
              <a:t> </a:t>
            </a:r>
            <a:r>
              <a:rPr lang="en-US" sz="1500" dirty="0" err="1"/>
              <a:t>hadir</a:t>
            </a:r>
            <a:r>
              <a:rPr lang="en-US" sz="1500" dirty="0"/>
              <a:t>, </a:t>
            </a:r>
            <a:r>
              <a:rPr lang="en-US" sz="1500" dirty="0" err="1"/>
              <a:t>nama</a:t>
            </a:r>
            <a:r>
              <a:rPr lang="en-US" sz="1500" dirty="0"/>
              <a:t>, </a:t>
            </a:r>
            <a:r>
              <a:rPr lang="en-US" sz="1500" dirty="0" err="1"/>
              <a:t>tanggal</a:t>
            </a:r>
            <a:r>
              <a:rPr lang="en-US" sz="1500" dirty="0"/>
              <a:t> </a:t>
            </a:r>
            <a:r>
              <a:rPr lang="en-US" sz="1500" dirty="0" err="1"/>
              <a:t>lahir</a:t>
            </a:r>
            <a:r>
              <a:rPr lang="en-US" sz="1500" dirty="0"/>
              <a:t>, </a:t>
            </a:r>
            <a:r>
              <a:rPr lang="en-US" sz="1500" dirty="0" err="1"/>
              <a:t>asal</a:t>
            </a:r>
            <a:r>
              <a:rPr lang="en-US" sz="1500" dirty="0"/>
              <a:t> </a:t>
            </a:r>
            <a:r>
              <a:rPr lang="en-US" sz="1500" dirty="0" err="1"/>
              <a:t>sekolah</a:t>
            </a:r>
            <a:r>
              <a:rPr lang="en-US" sz="1500" dirty="0"/>
              <a:t>, </a:t>
            </a:r>
            <a:r>
              <a:rPr lang="en-US" sz="1500" dirty="0" err="1"/>
              <a:t>kabupaten</a:t>
            </a:r>
            <a:r>
              <a:rPr lang="en-US" sz="1500" dirty="0"/>
              <a:t>/</a:t>
            </a:r>
            <a:r>
              <a:rPr lang="en-US" sz="1500" dirty="0" err="1"/>
              <a:t>kota</a:t>
            </a:r>
            <a:r>
              <a:rPr lang="en-US" sz="1500" dirty="0"/>
              <a:t>, </a:t>
            </a:r>
            <a:r>
              <a:rPr lang="en-US" sz="1500" dirty="0" err="1"/>
              <a:t>provinsi</a:t>
            </a:r>
            <a:r>
              <a:rPr lang="en-US" sz="1500" dirty="0"/>
              <a:t>,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  <a:r>
              <a:rPr lang="en-US" sz="1500" dirty="0" err="1"/>
              <a:t>membubuhkan</a:t>
            </a:r>
            <a:r>
              <a:rPr lang="en-US" sz="1500" dirty="0"/>
              <a:t> </a:t>
            </a:r>
            <a:r>
              <a:rPr lang="en-US" sz="1500" dirty="0" err="1"/>
              <a:t>tanda</a:t>
            </a:r>
            <a:r>
              <a:rPr lang="en-US" sz="1500" dirty="0"/>
              <a:t> </a:t>
            </a:r>
            <a:r>
              <a:rPr lang="en-US" sz="1500" dirty="0" err="1"/>
              <a:t>tangan</a:t>
            </a:r>
            <a:r>
              <a:rPr lang="en-US" sz="1500" dirty="0"/>
              <a:t>.</a:t>
            </a:r>
            <a:endParaRPr lang="en-ID" sz="1500" dirty="0"/>
          </a:p>
          <a:p>
            <a:pPr marL="342900" indent="-342900" fontAlgn="ctr">
              <a:spcAft>
                <a:spcPts val="300"/>
              </a:spcAft>
              <a:buFont typeface="+mj-lt"/>
              <a:buAutoNum type="arabicPeriod"/>
            </a:pPr>
            <a:r>
              <a:rPr lang="en-US" sz="1500" dirty="0" err="1"/>
              <a:t>Untuk</a:t>
            </a:r>
            <a:r>
              <a:rPr lang="en-US" sz="1500" dirty="0"/>
              <a:t> </a:t>
            </a:r>
            <a:r>
              <a:rPr lang="en-US" sz="1500" dirty="0" err="1"/>
              <a:t>pilihan</a:t>
            </a:r>
            <a:r>
              <a:rPr lang="en-US" sz="1500" dirty="0"/>
              <a:t> </a:t>
            </a:r>
            <a:r>
              <a:rPr lang="en-US" sz="1500" dirty="0" err="1"/>
              <a:t>ganda</a:t>
            </a:r>
            <a:r>
              <a:rPr lang="en-US" sz="1500" dirty="0"/>
              <a:t>, </a:t>
            </a:r>
            <a:r>
              <a:rPr lang="en-US" sz="1500" dirty="0" err="1"/>
              <a:t>gunakan</a:t>
            </a:r>
            <a:r>
              <a:rPr lang="en-US" sz="1500" dirty="0"/>
              <a:t> ballpoint </a:t>
            </a:r>
            <a:r>
              <a:rPr lang="en-US" sz="1500" dirty="0" err="1"/>
              <a:t>dengan</a:t>
            </a:r>
            <a:r>
              <a:rPr lang="en-US" sz="1500" dirty="0"/>
              <a:t> </a:t>
            </a:r>
            <a:r>
              <a:rPr lang="en-US" sz="1500" dirty="0" err="1"/>
              <a:t>memberi</a:t>
            </a:r>
            <a:r>
              <a:rPr lang="en-US" sz="1500" dirty="0"/>
              <a:t> </a:t>
            </a:r>
            <a:r>
              <a:rPr lang="en-US" sz="1500" dirty="0" err="1"/>
              <a:t>tanda</a:t>
            </a:r>
            <a:r>
              <a:rPr lang="en-US" sz="1500" dirty="0"/>
              <a:t> “X” </a:t>
            </a:r>
            <a:r>
              <a:rPr lang="en-US" sz="1500" dirty="0" err="1"/>
              <a:t>pada</a:t>
            </a:r>
            <a:r>
              <a:rPr lang="en-US" sz="1500" dirty="0"/>
              <a:t> </a:t>
            </a:r>
            <a:r>
              <a:rPr lang="en-US" sz="1500" dirty="0" err="1"/>
              <a:t>jawaban</a:t>
            </a:r>
            <a:r>
              <a:rPr lang="en-US" sz="1500" dirty="0"/>
              <a:t> yang </a:t>
            </a:r>
            <a:r>
              <a:rPr lang="en-US" sz="1500" dirty="0" err="1"/>
              <a:t>benar</a:t>
            </a:r>
            <a:r>
              <a:rPr lang="en-US" sz="1500" dirty="0"/>
              <a:t>,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  <a:r>
              <a:rPr lang="en-US" sz="1500" dirty="0" err="1"/>
              <a:t>untuk</a:t>
            </a:r>
            <a:r>
              <a:rPr lang="en-US" sz="1500" dirty="0"/>
              <a:t> </a:t>
            </a:r>
            <a:r>
              <a:rPr lang="en-US" sz="1500" dirty="0" err="1"/>
              <a:t>mengubah</a:t>
            </a:r>
            <a:r>
              <a:rPr lang="en-US" sz="1500" dirty="0"/>
              <a:t> </a:t>
            </a:r>
            <a:r>
              <a:rPr lang="en-US" sz="1500" dirty="0" err="1"/>
              <a:t>pilihan</a:t>
            </a:r>
            <a:r>
              <a:rPr lang="en-US" sz="1500" dirty="0"/>
              <a:t> </a:t>
            </a:r>
            <a:r>
              <a:rPr lang="en-US" sz="1500" dirty="0" err="1"/>
              <a:t>jawaban</a:t>
            </a:r>
            <a:r>
              <a:rPr lang="en-US" sz="1500" dirty="0"/>
              <a:t> </a:t>
            </a:r>
            <a:r>
              <a:rPr lang="en-US" sz="1500" dirty="0" err="1"/>
              <a:t>beri</a:t>
            </a:r>
            <a:r>
              <a:rPr lang="en-US" sz="1500" dirty="0"/>
              <a:t> </a:t>
            </a:r>
            <a:r>
              <a:rPr lang="en-US" sz="1500" dirty="0" err="1"/>
              <a:t>tanda</a:t>
            </a:r>
            <a:r>
              <a:rPr lang="en-US" sz="1500" dirty="0"/>
              <a:t> “X”.</a:t>
            </a:r>
            <a:endParaRPr lang="en-ID" sz="1500" dirty="0"/>
          </a:p>
          <a:p>
            <a:pPr marL="342900" indent="-342900" fontAlgn="ctr">
              <a:spcAft>
                <a:spcPts val="300"/>
              </a:spcAft>
              <a:buFont typeface="+mj-lt"/>
              <a:buAutoNum type="arabicPeriod"/>
            </a:pPr>
            <a:r>
              <a:rPr lang="en-US" sz="1500" dirty="0" err="1"/>
              <a:t>Untuk</a:t>
            </a:r>
            <a:r>
              <a:rPr lang="en-US" sz="1500" dirty="0"/>
              <a:t> </a:t>
            </a:r>
            <a:r>
              <a:rPr lang="en-US" sz="1500" dirty="0" err="1"/>
              <a:t>soal</a:t>
            </a:r>
            <a:r>
              <a:rPr lang="en-US" sz="1500" dirty="0"/>
              <a:t> </a:t>
            </a:r>
            <a:r>
              <a:rPr lang="en-US" sz="1500" dirty="0" err="1"/>
              <a:t>pilihan</a:t>
            </a:r>
            <a:r>
              <a:rPr lang="en-US" sz="1500" dirty="0"/>
              <a:t> </a:t>
            </a:r>
            <a:r>
              <a:rPr lang="en-US" sz="1500" dirty="0" err="1"/>
              <a:t>ganda</a:t>
            </a:r>
            <a:r>
              <a:rPr lang="en-US" sz="1500" dirty="0"/>
              <a:t> </a:t>
            </a:r>
            <a:r>
              <a:rPr lang="en-US" sz="1500" dirty="0" err="1"/>
              <a:t>tidak</a:t>
            </a:r>
            <a:r>
              <a:rPr lang="en-US" sz="1500" dirty="0"/>
              <a:t> </a:t>
            </a:r>
            <a:r>
              <a:rPr lang="en-US" sz="1500" dirty="0" err="1"/>
              <a:t>ada</a:t>
            </a:r>
            <a:r>
              <a:rPr lang="en-US" sz="1500" dirty="0"/>
              <a:t> </a:t>
            </a:r>
            <a:r>
              <a:rPr lang="en-US" sz="1500" dirty="0" err="1"/>
              <a:t>pengurangan</a:t>
            </a:r>
            <a:r>
              <a:rPr lang="en-US" sz="1500" dirty="0"/>
              <a:t> </a:t>
            </a:r>
            <a:r>
              <a:rPr lang="en-US" sz="1500" dirty="0" err="1"/>
              <a:t>nilai</a:t>
            </a:r>
            <a:r>
              <a:rPr lang="en-US" sz="1500" dirty="0"/>
              <a:t> </a:t>
            </a:r>
            <a:r>
              <a:rPr lang="en-US" sz="1500" dirty="0" err="1"/>
              <a:t>untuk</a:t>
            </a:r>
            <a:r>
              <a:rPr lang="en-US" sz="1500" dirty="0"/>
              <a:t> </a:t>
            </a:r>
            <a:r>
              <a:rPr lang="en-US" sz="1500" dirty="0" err="1"/>
              <a:t>jawaban</a:t>
            </a:r>
            <a:r>
              <a:rPr lang="en-US" sz="1500" dirty="0"/>
              <a:t> yang </a:t>
            </a:r>
            <a:r>
              <a:rPr lang="en-US" sz="1500" dirty="0" err="1"/>
              <a:t>salah</a:t>
            </a:r>
            <a:endParaRPr lang="en-ID" sz="1500" dirty="0"/>
          </a:p>
          <a:p>
            <a:pPr marL="342900" indent="-342900" fontAlgn="ctr">
              <a:spcAft>
                <a:spcPts val="300"/>
              </a:spcAft>
              <a:buFont typeface="+mj-lt"/>
              <a:buAutoNum type="arabicPeriod"/>
            </a:pPr>
            <a:r>
              <a:rPr lang="en-US" sz="1500" dirty="0" err="1"/>
              <a:t>Untuk</a:t>
            </a:r>
            <a:r>
              <a:rPr lang="en-US" sz="1500" dirty="0"/>
              <a:t> </a:t>
            </a:r>
            <a:r>
              <a:rPr lang="en-US" sz="1500" dirty="0" err="1"/>
              <a:t>soal</a:t>
            </a:r>
            <a:r>
              <a:rPr lang="en-US" sz="1500" dirty="0"/>
              <a:t> </a:t>
            </a:r>
            <a:r>
              <a:rPr lang="en-US" sz="1500" dirty="0" err="1"/>
              <a:t>esai</a:t>
            </a:r>
            <a:r>
              <a:rPr lang="en-US" sz="1500" dirty="0"/>
              <a:t>, </a:t>
            </a:r>
            <a:r>
              <a:rPr lang="en-US" sz="1500" dirty="0" err="1"/>
              <a:t>satu</a:t>
            </a:r>
            <a:r>
              <a:rPr lang="en-US" sz="1500" dirty="0"/>
              <a:t> </a:t>
            </a:r>
            <a:r>
              <a:rPr lang="en-US" sz="1500" dirty="0" err="1"/>
              <a:t>soal</a:t>
            </a:r>
            <a:r>
              <a:rPr lang="en-US" sz="1500" dirty="0"/>
              <a:t> </a:t>
            </a:r>
            <a:r>
              <a:rPr lang="en-US" sz="1500" dirty="0" err="1"/>
              <a:t>dimulai</a:t>
            </a:r>
            <a:r>
              <a:rPr lang="en-US" sz="1500" dirty="0"/>
              <a:t> </a:t>
            </a:r>
            <a:r>
              <a:rPr lang="en-US" sz="1500" dirty="0" err="1"/>
              <a:t>pada</a:t>
            </a:r>
            <a:r>
              <a:rPr lang="en-US" sz="1500" dirty="0"/>
              <a:t> </a:t>
            </a:r>
            <a:r>
              <a:rPr lang="en-US" sz="1500" dirty="0" err="1"/>
              <a:t>satu</a:t>
            </a:r>
            <a:r>
              <a:rPr lang="en-US" sz="1500" dirty="0"/>
              <a:t> </a:t>
            </a:r>
            <a:r>
              <a:rPr lang="en-US" sz="1500" dirty="0" err="1"/>
              <a:t>halaman</a:t>
            </a:r>
            <a:r>
              <a:rPr lang="en-US" sz="1500" dirty="0"/>
              <a:t> </a:t>
            </a:r>
            <a:r>
              <a:rPr lang="en-US" sz="1500" dirty="0" err="1"/>
              <a:t>baru</a:t>
            </a:r>
            <a:r>
              <a:rPr lang="en-US" sz="1500" dirty="0"/>
              <a:t>, </a:t>
            </a:r>
            <a:r>
              <a:rPr lang="en-US" sz="1500" dirty="0" err="1"/>
              <a:t>jika</a:t>
            </a:r>
            <a:r>
              <a:rPr lang="en-US" sz="1500" dirty="0"/>
              <a:t> </a:t>
            </a:r>
            <a:r>
              <a:rPr lang="en-US" sz="1500" dirty="0" err="1"/>
              <a:t>tidak</a:t>
            </a:r>
            <a:r>
              <a:rPr lang="en-US" sz="1500" dirty="0"/>
              <a:t> </a:t>
            </a:r>
            <a:r>
              <a:rPr lang="en-US" sz="1500" dirty="0" err="1"/>
              <a:t>mencukupi</a:t>
            </a:r>
            <a:r>
              <a:rPr lang="en-US" sz="1500" dirty="0"/>
              <a:t> </a:t>
            </a:r>
            <a:r>
              <a:rPr lang="en-US" sz="1500" dirty="0" err="1"/>
              <a:t>gunakan</a:t>
            </a:r>
            <a:r>
              <a:rPr lang="en-US" sz="1500" dirty="0"/>
              <a:t> </a:t>
            </a:r>
            <a:r>
              <a:rPr lang="en-US" sz="1500" dirty="0" err="1"/>
              <a:t>halaman</a:t>
            </a:r>
            <a:r>
              <a:rPr lang="en-US" sz="1500" dirty="0"/>
              <a:t> </a:t>
            </a:r>
            <a:r>
              <a:rPr lang="en-US" sz="1500" dirty="0" err="1"/>
              <a:t>sebaliknya</a:t>
            </a:r>
            <a:r>
              <a:rPr lang="en-US" sz="1500" dirty="0"/>
              <a:t>, </a:t>
            </a:r>
            <a:r>
              <a:rPr lang="en-US" sz="1500" dirty="0" err="1"/>
              <a:t>jangan</a:t>
            </a:r>
            <a:r>
              <a:rPr lang="en-US" sz="1500" dirty="0"/>
              <a:t> </a:t>
            </a:r>
            <a:r>
              <a:rPr lang="en-US" sz="1500" dirty="0" err="1"/>
              <a:t>menjawab</a:t>
            </a:r>
            <a:r>
              <a:rPr lang="en-US" sz="1500" dirty="0"/>
              <a:t> </a:t>
            </a:r>
            <a:r>
              <a:rPr lang="en-US" sz="1500" dirty="0" err="1"/>
              <a:t>lebih</a:t>
            </a:r>
            <a:r>
              <a:rPr lang="en-US" sz="1500" dirty="0"/>
              <a:t> </a:t>
            </a:r>
            <a:r>
              <a:rPr lang="en-US" sz="1500" dirty="0" err="1"/>
              <a:t>dari</a:t>
            </a:r>
            <a:r>
              <a:rPr lang="en-US" sz="1500" dirty="0"/>
              <a:t> 1 (</a:t>
            </a:r>
            <a:r>
              <a:rPr lang="en-US" sz="1500" dirty="0" err="1"/>
              <a:t>satu</a:t>
            </a:r>
            <a:r>
              <a:rPr lang="en-US" sz="1500" dirty="0"/>
              <a:t>) </a:t>
            </a:r>
            <a:r>
              <a:rPr lang="en-US" sz="1500" dirty="0" err="1"/>
              <a:t>soal</a:t>
            </a:r>
            <a:r>
              <a:rPr lang="en-US" sz="1500" dirty="0"/>
              <a:t> </a:t>
            </a:r>
            <a:r>
              <a:rPr lang="en-US" sz="1500" dirty="0" err="1"/>
              <a:t>esai</a:t>
            </a:r>
            <a:r>
              <a:rPr lang="en-US" sz="1500" dirty="0"/>
              <a:t> </a:t>
            </a:r>
            <a:r>
              <a:rPr lang="en-US" sz="1500" dirty="0" err="1"/>
              <a:t>dilembar</a:t>
            </a:r>
            <a:r>
              <a:rPr lang="en-US" sz="1500" dirty="0"/>
              <a:t> yang </a:t>
            </a:r>
            <a:r>
              <a:rPr lang="en-US" sz="1500" dirty="0" err="1"/>
              <a:t>sama</a:t>
            </a:r>
            <a:endParaRPr lang="en-ID" sz="1500" dirty="0"/>
          </a:p>
          <a:p>
            <a:pPr marL="342900" indent="-342900" fontAlgn="ctr">
              <a:spcAft>
                <a:spcPts val="300"/>
              </a:spcAft>
              <a:buFont typeface="+mj-lt"/>
              <a:buAutoNum type="arabicPeriod"/>
            </a:pPr>
            <a:r>
              <a:rPr lang="en-US" sz="1500" dirty="0" err="1"/>
              <a:t>Mulailah</a:t>
            </a:r>
            <a:r>
              <a:rPr lang="en-US" sz="1500" dirty="0"/>
              <a:t> </a:t>
            </a:r>
            <a:r>
              <a:rPr lang="en-US" sz="1500" dirty="0" err="1"/>
              <a:t>bekerja</a:t>
            </a:r>
            <a:r>
              <a:rPr lang="en-US" sz="1500" dirty="0"/>
              <a:t> </a:t>
            </a:r>
            <a:r>
              <a:rPr lang="en-US" sz="1500" dirty="0" err="1"/>
              <a:t>setelah</a:t>
            </a:r>
            <a:r>
              <a:rPr lang="en-US" sz="1500" dirty="0"/>
              <a:t> </a:t>
            </a:r>
            <a:r>
              <a:rPr lang="en-US" sz="1500" dirty="0" err="1"/>
              <a:t>pengawas</a:t>
            </a:r>
            <a:r>
              <a:rPr lang="en-US" sz="1500" dirty="0"/>
              <a:t> </a:t>
            </a:r>
            <a:r>
              <a:rPr lang="en-US" sz="1500" dirty="0" err="1"/>
              <a:t>memberi</a:t>
            </a:r>
            <a:r>
              <a:rPr lang="en-US" sz="1500" dirty="0"/>
              <a:t> </a:t>
            </a:r>
            <a:r>
              <a:rPr lang="en-US" sz="1500" dirty="0" err="1"/>
              <a:t>tanda</a:t>
            </a:r>
            <a:r>
              <a:rPr lang="en-US" sz="1500" dirty="0"/>
              <a:t> </a:t>
            </a:r>
            <a:r>
              <a:rPr lang="en-US" sz="1500" dirty="0" err="1"/>
              <a:t>dimulai</a:t>
            </a:r>
            <a:r>
              <a:rPr lang="en-US" sz="1500" dirty="0"/>
              <a:t>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  <a:r>
              <a:rPr lang="en-US" sz="1500" dirty="0" err="1"/>
              <a:t>berhenti</a:t>
            </a:r>
            <a:r>
              <a:rPr lang="en-US" sz="1500" dirty="0"/>
              <a:t> </a:t>
            </a:r>
            <a:r>
              <a:rPr lang="en-US" sz="1500" dirty="0" err="1"/>
              <a:t>bekerja</a:t>
            </a:r>
            <a:r>
              <a:rPr lang="en-US" sz="1500" dirty="0"/>
              <a:t> </a:t>
            </a:r>
            <a:r>
              <a:rPr lang="en-US" sz="1500" dirty="0" err="1"/>
              <a:t>setelah</a:t>
            </a:r>
            <a:r>
              <a:rPr lang="en-US" sz="1500" dirty="0"/>
              <a:t> </a:t>
            </a:r>
            <a:r>
              <a:rPr lang="en-US" sz="1500" dirty="0" err="1"/>
              <a:t>pengawas</a:t>
            </a:r>
            <a:r>
              <a:rPr lang="en-US" sz="1500" dirty="0"/>
              <a:t> </a:t>
            </a:r>
            <a:r>
              <a:rPr lang="en-US" sz="1500" dirty="0" err="1"/>
              <a:t>memberi</a:t>
            </a:r>
            <a:r>
              <a:rPr lang="en-US" sz="1500" dirty="0"/>
              <a:t> </a:t>
            </a:r>
            <a:r>
              <a:rPr lang="en-US" sz="1500" dirty="0" err="1"/>
              <a:t>tanda</a:t>
            </a:r>
            <a:r>
              <a:rPr lang="en-US" sz="1500" dirty="0"/>
              <a:t> </a:t>
            </a:r>
            <a:r>
              <a:rPr lang="en-US" sz="1500" dirty="0" err="1"/>
              <a:t>selesai</a:t>
            </a:r>
            <a:r>
              <a:rPr lang="en-US" sz="1500" dirty="0"/>
              <a:t>.</a:t>
            </a:r>
            <a:endParaRPr lang="en-ID" sz="1500" dirty="0"/>
          </a:p>
          <a:p>
            <a:pPr marL="342900" indent="-342900" fontAlgn="ctr">
              <a:spcAft>
                <a:spcPts val="300"/>
              </a:spcAft>
              <a:buFont typeface="+mj-lt"/>
              <a:buAutoNum type="arabicPeriod"/>
            </a:pPr>
            <a:r>
              <a:rPr lang="en-US" sz="1500" dirty="0" err="1"/>
              <a:t>Apabila</a:t>
            </a:r>
            <a:r>
              <a:rPr lang="en-US" sz="1500" dirty="0"/>
              <a:t> </a:t>
            </a:r>
            <a:r>
              <a:rPr lang="en-US" sz="1500" dirty="0" err="1"/>
              <a:t>siswa</a:t>
            </a:r>
            <a:r>
              <a:rPr lang="en-US" sz="1500" dirty="0"/>
              <a:t> </a:t>
            </a:r>
            <a:r>
              <a:rPr lang="en-US" sz="1500" dirty="0" err="1"/>
              <a:t>telah</a:t>
            </a:r>
            <a:r>
              <a:rPr lang="en-US" sz="1500" dirty="0"/>
              <a:t> </a:t>
            </a:r>
            <a:r>
              <a:rPr lang="en-US" sz="1500" dirty="0" err="1"/>
              <a:t>selesai</a:t>
            </a:r>
            <a:r>
              <a:rPr lang="en-US" sz="1500" dirty="0"/>
              <a:t> </a:t>
            </a:r>
            <a:r>
              <a:rPr lang="en-US" sz="1500" dirty="0" err="1"/>
              <a:t>mengerjakan</a:t>
            </a:r>
            <a:r>
              <a:rPr lang="en-US" sz="1500" dirty="0"/>
              <a:t> </a:t>
            </a:r>
            <a:r>
              <a:rPr lang="en-US" sz="1500" dirty="0" err="1"/>
              <a:t>tes</a:t>
            </a:r>
            <a:r>
              <a:rPr lang="en-US" sz="1500" dirty="0"/>
              <a:t>, </a:t>
            </a:r>
            <a:r>
              <a:rPr lang="en-US" sz="1500" dirty="0" err="1"/>
              <a:t>siswa</a:t>
            </a:r>
            <a:r>
              <a:rPr lang="en-US" sz="1500" dirty="0"/>
              <a:t> </a:t>
            </a:r>
            <a:r>
              <a:rPr lang="en-US" sz="1500" dirty="0" err="1"/>
              <a:t>diminta</a:t>
            </a:r>
            <a:r>
              <a:rPr lang="en-US" sz="1500" dirty="0"/>
              <a:t> </a:t>
            </a:r>
            <a:r>
              <a:rPr lang="en-US" sz="1500" dirty="0" err="1"/>
              <a:t>untuk</a:t>
            </a:r>
            <a:r>
              <a:rPr lang="en-US" sz="1500" dirty="0"/>
              <a:t> </a:t>
            </a:r>
            <a:r>
              <a:rPr lang="en-US" sz="1500" dirty="0" err="1"/>
              <a:t>memeriksa</a:t>
            </a:r>
            <a:r>
              <a:rPr lang="en-US" sz="1500" dirty="0"/>
              <a:t> </a:t>
            </a:r>
            <a:r>
              <a:rPr lang="en-US" sz="1500" dirty="0" err="1"/>
              <a:t>kembali</a:t>
            </a:r>
            <a:r>
              <a:rPr lang="en-US" sz="1500" dirty="0"/>
              <a:t> </a:t>
            </a:r>
            <a:r>
              <a:rPr lang="en-US" sz="1500" dirty="0" err="1"/>
              <a:t>jawaban</a:t>
            </a:r>
            <a:r>
              <a:rPr lang="en-US" sz="1500" dirty="0"/>
              <a:t> </a:t>
            </a:r>
            <a:r>
              <a:rPr lang="en-US" sz="1500" dirty="0" err="1"/>
              <a:t>mereka</a:t>
            </a:r>
            <a:r>
              <a:rPr lang="en-US" sz="1500" dirty="0"/>
              <a:t>. </a:t>
            </a:r>
            <a:r>
              <a:rPr lang="en-US" sz="1500" dirty="0" err="1"/>
              <a:t>Siswa</a:t>
            </a:r>
            <a:r>
              <a:rPr lang="en-US" sz="1500" dirty="0"/>
              <a:t> yang </a:t>
            </a:r>
            <a:r>
              <a:rPr lang="en-US" sz="1500" dirty="0" err="1"/>
              <a:t>telah</a:t>
            </a:r>
            <a:r>
              <a:rPr lang="en-US" sz="1500" dirty="0"/>
              <a:t> </a:t>
            </a:r>
            <a:r>
              <a:rPr lang="en-US" sz="1500" dirty="0" err="1"/>
              <a:t>selesai</a:t>
            </a:r>
            <a:r>
              <a:rPr lang="en-US" sz="1500" dirty="0"/>
              <a:t> </a:t>
            </a:r>
            <a:r>
              <a:rPr lang="en-US" sz="1500" dirty="0" err="1"/>
              <a:t>mengerjakan</a:t>
            </a:r>
            <a:r>
              <a:rPr lang="en-US" sz="1500" dirty="0"/>
              <a:t> </a:t>
            </a:r>
            <a:r>
              <a:rPr lang="en-US" sz="1500" dirty="0" err="1"/>
              <a:t>tes</a:t>
            </a:r>
            <a:r>
              <a:rPr lang="en-US" sz="1500" dirty="0"/>
              <a:t> </a:t>
            </a:r>
            <a:r>
              <a:rPr lang="en-US" sz="1500" dirty="0" err="1"/>
              <a:t>sebelum</a:t>
            </a:r>
            <a:r>
              <a:rPr lang="en-US" sz="1500" dirty="0"/>
              <a:t> </a:t>
            </a:r>
            <a:r>
              <a:rPr lang="en-US" sz="1500" dirty="0" err="1"/>
              <a:t>waktu</a:t>
            </a:r>
            <a:r>
              <a:rPr lang="en-US" sz="1500" dirty="0"/>
              <a:t> </a:t>
            </a:r>
            <a:r>
              <a:rPr lang="en-US" sz="1500" dirty="0" err="1"/>
              <a:t>tes</a:t>
            </a:r>
            <a:r>
              <a:rPr lang="en-US" sz="1500" dirty="0"/>
              <a:t> </a:t>
            </a:r>
            <a:r>
              <a:rPr lang="en-US" sz="1500" dirty="0" err="1"/>
              <a:t>berakhir</a:t>
            </a:r>
            <a:r>
              <a:rPr lang="en-US" sz="1500" dirty="0"/>
              <a:t>, </a:t>
            </a:r>
            <a:r>
              <a:rPr lang="en-US" sz="1500" dirty="0" err="1"/>
              <a:t>tidak</a:t>
            </a:r>
            <a:r>
              <a:rPr lang="en-US" sz="1500" dirty="0"/>
              <a:t> </a:t>
            </a:r>
            <a:r>
              <a:rPr lang="en-US" sz="1500" dirty="0" err="1"/>
              <a:t>diperkenankan</a:t>
            </a:r>
            <a:r>
              <a:rPr lang="en-US" sz="1500" dirty="0"/>
              <a:t> </a:t>
            </a:r>
            <a:r>
              <a:rPr lang="en-US" sz="1500" dirty="0" err="1"/>
              <a:t>meninggalkan</a:t>
            </a:r>
            <a:r>
              <a:rPr lang="en-US" sz="1500" dirty="0"/>
              <a:t> </a:t>
            </a:r>
            <a:r>
              <a:rPr lang="en-US" sz="1500" dirty="0" err="1"/>
              <a:t>ruangan</a:t>
            </a:r>
            <a:r>
              <a:rPr lang="en-US" sz="1500" dirty="0"/>
              <a:t>.</a:t>
            </a:r>
            <a:endParaRPr lang="en-ID" sz="1500" dirty="0"/>
          </a:p>
          <a:p>
            <a:pPr marL="342900" indent="-342900" fontAlgn="ctr">
              <a:spcAft>
                <a:spcPts val="300"/>
              </a:spcAft>
              <a:buFont typeface="+mj-lt"/>
              <a:buAutoNum type="arabicPeriod"/>
            </a:pPr>
            <a:r>
              <a:rPr lang="en-US" sz="1500" dirty="0" err="1"/>
              <a:t>Ketika</a:t>
            </a:r>
            <a:r>
              <a:rPr lang="en-US" sz="1500" dirty="0"/>
              <a:t> </a:t>
            </a:r>
            <a:r>
              <a:rPr lang="en-US" sz="1500" dirty="0" err="1"/>
              <a:t>siswa</a:t>
            </a:r>
            <a:r>
              <a:rPr lang="en-US" sz="1500" dirty="0"/>
              <a:t> </a:t>
            </a:r>
            <a:r>
              <a:rPr lang="en-US" sz="1500" dirty="0" err="1"/>
              <a:t>meninggalkan</a:t>
            </a:r>
            <a:r>
              <a:rPr lang="en-US" sz="1500" dirty="0"/>
              <a:t> </a:t>
            </a:r>
            <a:r>
              <a:rPr lang="en-US" sz="1500" dirty="0" err="1"/>
              <a:t>ruangan</a:t>
            </a:r>
            <a:r>
              <a:rPr lang="en-US" sz="1500" dirty="0"/>
              <a:t>, </a:t>
            </a:r>
            <a:r>
              <a:rPr lang="en-US" sz="1500" dirty="0" err="1"/>
              <a:t>soal</a:t>
            </a:r>
            <a:r>
              <a:rPr lang="en-US" sz="1500" dirty="0"/>
              <a:t>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  <a:r>
              <a:rPr lang="en-US" sz="1500" dirty="0" err="1"/>
              <a:t>lembar</a:t>
            </a:r>
            <a:r>
              <a:rPr lang="en-US" sz="1500" dirty="0"/>
              <a:t> </a:t>
            </a:r>
            <a:r>
              <a:rPr lang="en-US" sz="1500" dirty="0" err="1"/>
              <a:t>jawaban</a:t>
            </a:r>
            <a:r>
              <a:rPr lang="en-US" sz="1500" dirty="0"/>
              <a:t> </a:t>
            </a:r>
            <a:r>
              <a:rPr lang="en-US" sz="1500" dirty="0" err="1"/>
              <a:t>diletakkan</a:t>
            </a:r>
            <a:r>
              <a:rPr lang="en-US" sz="1500" dirty="0"/>
              <a:t> di </a:t>
            </a:r>
            <a:r>
              <a:rPr lang="en-US" sz="1500" dirty="0" err="1"/>
              <a:t>atas</a:t>
            </a:r>
            <a:r>
              <a:rPr lang="en-US" sz="1500" dirty="0"/>
              <a:t> </a:t>
            </a:r>
            <a:r>
              <a:rPr lang="en-US" sz="1500" dirty="0" err="1"/>
              <a:t>meja</a:t>
            </a:r>
            <a:r>
              <a:rPr lang="en-US" sz="1500" dirty="0"/>
              <a:t> </a:t>
            </a:r>
            <a:r>
              <a:rPr lang="en-US" sz="1500" dirty="0" err="1"/>
              <a:t>masing-masing</a:t>
            </a:r>
            <a:r>
              <a:rPr lang="en-US" sz="1500" dirty="0"/>
              <a:t>.</a:t>
            </a:r>
            <a:endParaRPr lang="en-ID" sz="1500" dirty="0"/>
          </a:p>
          <a:p>
            <a:pPr marL="342900" indent="-342900" fontAlgn="ctr">
              <a:spcAft>
                <a:spcPts val="300"/>
              </a:spcAft>
              <a:buFont typeface="+mj-lt"/>
              <a:buAutoNum type="arabicPeriod"/>
            </a:pPr>
            <a:r>
              <a:rPr lang="en-US" sz="1500" dirty="0" err="1"/>
              <a:t>Peserta</a:t>
            </a:r>
            <a:r>
              <a:rPr lang="en-US" sz="1500" dirty="0"/>
              <a:t> </a:t>
            </a:r>
            <a:r>
              <a:rPr lang="en-US" sz="1500" dirty="0" err="1"/>
              <a:t>tidak</a:t>
            </a:r>
            <a:r>
              <a:rPr lang="en-US" sz="1500" dirty="0"/>
              <a:t> </a:t>
            </a:r>
            <a:r>
              <a:rPr lang="en-US" sz="1500" dirty="0" err="1"/>
              <a:t>diperkenankan</a:t>
            </a:r>
            <a:r>
              <a:rPr lang="en-US" sz="1500" dirty="0"/>
              <a:t> </a:t>
            </a:r>
            <a:r>
              <a:rPr lang="en-US" sz="1500" dirty="0" err="1"/>
              <a:t>membawa</a:t>
            </a:r>
            <a:r>
              <a:rPr lang="en-US" sz="1500" dirty="0"/>
              <a:t> </a:t>
            </a:r>
            <a:r>
              <a:rPr lang="en-US" sz="1500" dirty="0" err="1"/>
              <a:t>alat</a:t>
            </a:r>
            <a:r>
              <a:rPr lang="en-US" sz="1500" dirty="0"/>
              <a:t> </a:t>
            </a:r>
            <a:r>
              <a:rPr lang="en-US" sz="1500" dirty="0" err="1"/>
              <a:t>komunikasi</a:t>
            </a:r>
            <a:r>
              <a:rPr lang="en-US" sz="1500" dirty="0"/>
              <a:t> (</a:t>
            </a:r>
            <a:r>
              <a:rPr lang="en-US" sz="1500" dirty="0" err="1"/>
              <a:t>handphone</a:t>
            </a:r>
            <a:r>
              <a:rPr lang="en-US" sz="1500" dirty="0"/>
              <a:t> </a:t>
            </a:r>
            <a:r>
              <a:rPr lang="en-US" sz="1500" dirty="0" err="1"/>
              <a:t>atau</a:t>
            </a:r>
            <a:r>
              <a:rPr lang="en-US" sz="1500" dirty="0"/>
              <a:t> </a:t>
            </a:r>
            <a:r>
              <a:rPr lang="en-US" sz="1500" dirty="0" err="1"/>
              <a:t>telepon</a:t>
            </a:r>
            <a:r>
              <a:rPr lang="en-US" sz="1500" dirty="0"/>
              <a:t> </a:t>
            </a:r>
            <a:r>
              <a:rPr lang="en-US" sz="1500" dirty="0" err="1"/>
              <a:t>seluler</a:t>
            </a:r>
            <a:r>
              <a:rPr lang="en-US" sz="1500" dirty="0"/>
              <a:t>)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  <a:r>
              <a:rPr lang="en-US" sz="1500" dirty="0" err="1"/>
              <a:t>komputer</a:t>
            </a:r>
            <a:r>
              <a:rPr lang="en-US" sz="1500" dirty="0"/>
              <a:t> </a:t>
            </a:r>
            <a:r>
              <a:rPr lang="en-US" sz="1500" dirty="0" err="1"/>
              <a:t>ke</a:t>
            </a:r>
            <a:r>
              <a:rPr lang="en-US" sz="1500" dirty="0"/>
              <a:t> </a:t>
            </a:r>
            <a:r>
              <a:rPr lang="en-US" sz="1500" dirty="0" err="1"/>
              <a:t>dalam</a:t>
            </a:r>
            <a:r>
              <a:rPr lang="en-US" sz="1500" dirty="0"/>
              <a:t> </a:t>
            </a:r>
            <a:r>
              <a:rPr lang="en-US" sz="1500" dirty="0" err="1"/>
              <a:t>ruang</a:t>
            </a:r>
            <a:r>
              <a:rPr lang="en-US" sz="1500" dirty="0"/>
              <a:t> </a:t>
            </a:r>
            <a:r>
              <a:rPr lang="en-US" sz="1500" dirty="0" err="1"/>
              <a:t>ujian</a:t>
            </a:r>
            <a:r>
              <a:rPr lang="en-US" sz="1500" dirty="0"/>
              <a:t>.</a:t>
            </a:r>
            <a:endParaRPr lang="en-ID" sz="1500" dirty="0"/>
          </a:p>
        </p:txBody>
      </p:sp>
      <p:sp>
        <p:nvSpPr>
          <p:cNvPr id="3" name="TextBox 2"/>
          <p:cNvSpPr txBox="1"/>
          <p:nvPr/>
        </p:nvSpPr>
        <p:spPr>
          <a:xfrm>
            <a:off x="2212748" y="235353"/>
            <a:ext cx="3958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Petunjuk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Mengerjakan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Soal</a:t>
            </a:r>
            <a:endParaRPr lang="en-US" sz="2800" dirty="0">
              <a:solidFill>
                <a:srgbClr val="FFFFFF"/>
              </a:solidFill>
              <a:latin typeface="Franklin Gothic Demi Cond"/>
              <a:cs typeface="Franklin Gothic Demi Cond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23900" y="3389459"/>
            <a:ext cx="320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</a:t>
            </a:r>
          </a:p>
        </p:txBody>
      </p:sp>
      <p:sp>
        <p:nvSpPr>
          <p:cNvPr id="10" name="Parallelogram 9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4321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94037" y="864419"/>
            <a:ext cx="8802230" cy="5216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 err="1">
                <a:latin typeface="Arial"/>
                <a:cs typeface="Arial"/>
              </a:rPr>
              <a:t>Bidang</a:t>
            </a:r>
            <a:r>
              <a:rPr lang="en-US" b="1" dirty="0">
                <a:latin typeface="Arial"/>
                <a:cs typeface="Arial"/>
              </a:rPr>
              <a:t> </a:t>
            </a:r>
            <a:r>
              <a:rPr lang="en-US" b="1" dirty="0" err="1">
                <a:latin typeface="Arial"/>
                <a:cs typeface="Arial"/>
              </a:rPr>
              <a:t>Ekonomi</a:t>
            </a:r>
            <a:r>
              <a:rPr lang="en-US" b="1" dirty="0">
                <a:latin typeface="Arial"/>
                <a:cs typeface="Arial"/>
              </a:rPr>
              <a:t> (</a:t>
            </a:r>
            <a:r>
              <a:rPr lang="en-US" b="1" dirty="0" err="1">
                <a:latin typeface="Arial"/>
                <a:cs typeface="Arial"/>
              </a:rPr>
              <a:t>Kode</a:t>
            </a:r>
            <a:r>
              <a:rPr lang="en-US" b="1" dirty="0">
                <a:latin typeface="Arial"/>
                <a:cs typeface="Arial"/>
              </a:rPr>
              <a:t> </a:t>
            </a:r>
            <a:r>
              <a:rPr lang="en-US" b="1" dirty="0" err="1">
                <a:latin typeface="Arial"/>
                <a:cs typeface="Arial"/>
              </a:rPr>
              <a:t>Bidang</a:t>
            </a:r>
            <a:r>
              <a:rPr lang="en-US" b="1" dirty="0">
                <a:latin typeface="Arial"/>
                <a:cs typeface="Arial"/>
              </a:rPr>
              <a:t> : 07)</a:t>
            </a:r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Periksalah</a:t>
            </a:r>
            <a:r>
              <a:rPr lang="en-US" dirty="0"/>
              <a:t> </a:t>
            </a:r>
            <a:r>
              <a:rPr lang="en-US" dirty="0" err="1"/>
              <a:t>terlebih</a:t>
            </a:r>
            <a:r>
              <a:rPr lang="en-US" dirty="0"/>
              <a:t> </a:t>
            </a:r>
            <a:r>
              <a:rPr lang="en-US" dirty="0" err="1"/>
              <a:t>dahulu</a:t>
            </a:r>
            <a:r>
              <a:rPr lang="en-US" dirty="0"/>
              <a:t> </a:t>
            </a:r>
            <a:r>
              <a:rPr lang="en-US" dirty="0" err="1"/>
              <a:t>soal</a:t>
            </a:r>
            <a:r>
              <a:rPr lang="en-US" dirty="0"/>
              <a:t> yang </a:t>
            </a:r>
            <a:r>
              <a:rPr lang="en-US" dirty="0" err="1"/>
              <a:t>Anda</a:t>
            </a:r>
            <a:r>
              <a:rPr lang="en-US" dirty="0"/>
              <a:t> </a:t>
            </a:r>
            <a:r>
              <a:rPr lang="en-US" dirty="0" err="1"/>
              <a:t>terima</a:t>
            </a:r>
            <a:r>
              <a:rPr lang="en-US" dirty="0"/>
              <a:t>, </a:t>
            </a:r>
            <a:r>
              <a:rPr lang="en-US" dirty="0" err="1"/>
              <a:t>apakah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keadaan</a:t>
            </a:r>
            <a:r>
              <a:rPr lang="en-US" dirty="0"/>
              <a:t> </a:t>
            </a:r>
            <a:r>
              <a:rPr lang="en-US" dirty="0" err="1"/>
              <a:t>baik</a:t>
            </a:r>
            <a:r>
              <a:rPr lang="en-US" dirty="0"/>
              <a:t>, </a:t>
            </a:r>
            <a:r>
              <a:rPr lang="en-US" dirty="0" err="1"/>
              <a:t>lengkap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jelas</a:t>
            </a:r>
            <a:r>
              <a:rPr lang="en-US" dirty="0"/>
              <a:t>, </a:t>
            </a:r>
            <a:r>
              <a:rPr lang="en-US" dirty="0" err="1"/>
              <a:t>sebelum</a:t>
            </a:r>
            <a:r>
              <a:rPr lang="en-US" dirty="0"/>
              <a:t> </a:t>
            </a:r>
            <a:r>
              <a:rPr lang="en-US" dirty="0" err="1"/>
              <a:t>Anda</a:t>
            </a:r>
            <a:r>
              <a:rPr lang="en-US" dirty="0"/>
              <a:t> </a:t>
            </a:r>
            <a:r>
              <a:rPr lang="en-US" dirty="0" err="1"/>
              <a:t>mengerjakan</a:t>
            </a:r>
            <a:r>
              <a:rPr lang="en-US" dirty="0"/>
              <a:t>.</a:t>
            </a:r>
            <a:endParaRPr lang="en-ID" sz="1400" dirty="0"/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Jumlah</a:t>
            </a:r>
            <a:r>
              <a:rPr lang="en-US" dirty="0"/>
              <a:t> </a:t>
            </a:r>
            <a:r>
              <a:rPr lang="en-US" dirty="0" err="1"/>
              <a:t>lembar</a:t>
            </a:r>
            <a:r>
              <a:rPr lang="en-US" dirty="0"/>
              <a:t> </a:t>
            </a:r>
            <a:r>
              <a:rPr lang="en-US" dirty="0" err="1"/>
              <a:t>soal</a:t>
            </a:r>
            <a:r>
              <a:rPr lang="en-US" dirty="0"/>
              <a:t> </a:t>
            </a:r>
            <a:r>
              <a:rPr lang="en-US" dirty="0" err="1"/>
              <a:t>pilihan</a:t>
            </a:r>
            <a:r>
              <a:rPr lang="en-US" dirty="0"/>
              <a:t> </a:t>
            </a:r>
            <a:r>
              <a:rPr lang="en-US" dirty="0" err="1"/>
              <a:t>ganda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esai</a:t>
            </a:r>
            <a:r>
              <a:rPr lang="en-US" dirty="0"/>
              <a:t> </a:t>
            </a:r>
            <a:r>
              <a:rPr lang="en-US" dirty="0" err="1"/>
              <a:t>sebanyak</a:t>
            </a:r>
            <a:r>
              <a:rPr lang="en-US" dirty="0"/>
              <a:t> 18 </a:t>
            </a:r>
            <a:r>
              <a:rPr lang="en-US" dirty="0" err="1"/>
              <a:t>halaman</a:t>
            </a:r>
            <a:r>
              <a:rPr lang="en-US" dirty="0"/>
              <a:t>.</a:t>
            </a:r>
            <a:endParaRPr lang="en-ID" sz="1400" dirty="0"/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Jawaban</a:t>
            </a:r>
            <a:r>
              <a:rPr lang="en-US" dirty="0"/>
              <a:t> </a:t>
            </a:r>
            <a:r>
              <a:rPr lang="en-US" dirty="0" err="1"/>
              <a:t>dikerjakan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lembar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disediakan</a:t>
            </a:r>
            <a:r>
              <a:rPr lang="en-US" dirty="0"/>
              <a:t>.</a:t>
            </a:r>
            <a:endParaRPr lang="en-ID" sz="1400" dirty="0"/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Pekerjaan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b="1" dirty="0" err="1"/>
              <a:t>ballpoin</a:t>
            </a:r>
            <a:r>
              <a:rPr lang="en-US" dirty="0"/>
              <a:t> (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boleh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pensil</a:t>
            </a:r>
            <a:r>
              <a:rPr lang="en-US" dirty="0"/>
              <a:t>).</a:t>
            </a:r>
            <a:endParaRPr lang="en-ID" sz="1400" dirty="0"/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Pengerjaan</a:t>
            </a:r>
            <a:r>
              <a:rPr lang="en-US" dirty="0"/>
              <a:t> </a:t>
            </a:r>
            <a:r>
              <a:rPr lang="en-US" dirty="0" err="1"/>
              <a:t>soal</a:t>
            </a:r>
            <a:r>
              <a:rPr lang="en-US" dirty="0"/>
              <a:t> </a:t>
            </a:r>
            <a:r>
              <a:rPr lang="en-US" dirty="0" err="1"/>
              <a:t>diperbolehkan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kalkulator</a:t>
            </a:r>
            <a:r>
              <a:rPr lang="en-US" dirty="0"/>
              <a:t> </a:t>
            </a:r>
            <a:r>
              <a:rPr lang="en-US" dirty="0" err="1"/>
              <a:t>hitung</a:t>
            </a:r>
            <a:r>
              <a:rPr lang="en-US" dirty="0"/>
              <a:t> (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diperkenankan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kalkulator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i="1" dirty="0" err="1"/>
              <a:t>handphone</a:t>
            </a:r>
            <a:r>
              <a:rPr lang="en-US" dirty="0"/>
              <a:t>).</a:t>
            </a:r>
            <a:endParaRPr lang="en-ID" sz="1400" dirty="0"/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Jawaban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pilihan</a:t>
            </a:r>
            <a:r>
              <a:rPr lang="en-US" dirty="0"/>
              <a:t> </a:t>
            </a:r>
            <a:r>
              <a:rPr lang="en-US" dirty="0" err="1"/>
              <a:t>ganda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tanda</a:t>
            </a:r>
            <a:r>
              <a:rPr lang="en-US" dirty="0"/>
              <a:t> X (</a:t>
            </a:r>
            <a:r>
              <a:rPr lang="en-US" dirty="0" err="1"/>
              <a:t>silang</a:t>
            </a:r>
            <a:r>
              <a:rPr lang="en-US" dirty="0"/>
              <a:t>)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pilihan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yang </a:t>
            </a:r>
            <a:r>
              <a:rPr lang="en-US" dirty="0" err="1"/>
              <a:t>Anda</a:t>
            </a:r>
            <a:r>
              <a:rPr lang="en-US" dirty="0"/>
              <a:t> </a:t>
            </a:r>
            <a:r>
              <a:rPr lang="en-US" dirty="0" err="1"/>
              <a:t>anggap</a:t>
            </a:r>
            <a:r>
              <a:rPr lang="en-US" dirty="0"/>
              <a:t> </a:t>
            </a:r>
            <a:r>
              <a:rPr lang="en-US" dirty="0" err="1"/>
              <a:t>benar</a:t>
            </a:r>
            <a:r>
              <a:rPr lang="en-US" dirty="0"/>
              <a:t>.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mengubah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</a:t>
            </a:r>
            <a:r>
              <a:rPr lang="en-US" dirty="0" err="1"/>
              <a:t>berilah</a:t>
            </a:r>
            <a:r>
              <a:rPr lang="en-US" dirty="0"/>
              <a:t> </a:t>
            </a:r>
            <a:r>
              <a:rPr lang="en-US" dirty="0" err="1"/>
              <a:t>tanda</a:t>
            </a:r>
            <a:r>
              <a:rPr lang="en-US" dirty="0"/>
              <a:t> =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yang </a:t>
            </a:r>
            <a:r>
              <a:rPr lang="en-US" dirty="0" err="1"/>
              <a:t>Anda</a:t>
            </a:r>
            <a:r>
              <a:rPr lang="en-US" dirty="0"/>
              <a:t> </a:t>
            </a:r>
            <a:r>
              <a:rPr lang="en-US" dirty="0" err="1"/>
              <a:t>anggap</a:t>
            </a:r>
            <a:r>
              <a:rPr lang="en-US" dirty="0"/>
              <a:t> </a:t>
            </a:r>
            <a:r>
              <a:rPr lang="en-US" dirty="0" err="1"/>
              <a:t>salah</a:t>
            </a:r>
            <a:r>
              <a:rPr lang="en-US" dirty="0"/>
              <a:t>, </a:t>
            </a:r>
            <a:r>
              <a:rPr lang="en-US" dirty="0" err="1"/>
              <a:t>kemudian</a:t>
            </a:r>
            <a:r>
              <a:rPr lang="en-US" dirty="0"/>
              <a:t> </a:t>
            </a:r>
            <a:r>
              <a:rPr lang="en-US" dirty="0" err="1"/>
              <a:t>silanglah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yang </a:t>
            </a:r>
            <a:r>
              <a:rPr lang="en-US" dirty="0" err="1"/>
              <a:t>Anda</a:t>
            </a:r>
            <a:r>
              <a:rPr lang="en-US" dirty="0"/>
              <a:t> </a:t>
            </a:r>
            <a:r>
              <a:rPr lang="en-US" dirty="0" err="1"/>
              <a:t>anggap</a:t>
            </a:r>
            <a:r>
              <a:rPr lang="en-US" dirty="0"/>
              <a:t> </a:t>
            </a:r>
            <a:r>
              <a:rPr lang="en-US" dirty="0" err="1"/>
              <a:t>benar</a:t>
            </a:r>
            <a:r>
              <a:rPr lang="en-US" dirty="0"/>
              <a:t>. </a:t>
            </a: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lembar</a:t>
            </a:r>
            <a:r>
              <a:rPr lang="en-US" dirty="0"/>
              <a:t> </a:t>
            </a:r>
            <a:r>
              <a:rPr lang="en-US" dirty="0" err="1"/>
              <a:t>isian</a:t>
            </a:r>
            <a:r>
              <a:rPr lang="en-US" dirty="0"/>
              <a:t> </a:t>
            </a:r>
            <a:r>
              <a:rPr lang="en-US" dirty="0" err="1"/>
              <a:t>komputer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cara</a:t>
            </a:r>
            <a:r>
              <a:rPr lang="en-US" dirty="0"/>
              <a:t> </a:t>
            </a:r>
            <a:r>
              <a:rPr lang="en-US" dirty="0" err="1"/>
              <a:t>menghitamkan</a:t>
            </a:r>
            <a:r>
              <a:rPr lang="en-US" dirty="0"/>
              <a:t> </a:t>
            </a:r>
            <a:r>
              <a:rPr lang="en-US" dirty="0" err="1"/>
              <a:t>pilihan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huruf</a:t>
            </a:r>
            <a:r>
              <a:rPr lang="en-US" dirty="0"/>
              <a:t> yang </a:t>
            </a:r>
            <a:r>
              <a:rPr lang="en-US" dirty="0" err="1"/>
              <a:t>dianggap</a:t>
            </a:r>
            <a:r>
              <a:rPr lang="en-US" dirty="0"/>
              <a:t> </a:t>
            </a:r>
            <a:r>
              <a:rPr lang="en-US" dirty="0" err="1"/>
              <a:t>benar</a:t>
            </a:r>
            <a:r>
              <a:rPr lang="en-US" dirty="0"/>
              <a:t>.</a:t>
            </a:r>
            <a:endParaRPr lang="en-ID" sz="1400" dirty="0"/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Soal</a:t>
            </a:r>
            <a:r>
              <a:rPr lang="en-US" dirty="0"/>
              <a:t> </a:t>
            </a:r>
            <a:r>
              <a:rPr lang="en-US" dirty="0" err="1"/>
              <a:t>terdiri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pilihan</a:t>
            </a:r>
            <a:r>
              <a:rPr lang="en-US" dirty="0"/>
              <a:t> </a:t>
            </a:r>
            <a:r>
              <a:rPr lang="en-US" dirty="0" err="1"/>
              <a:t>ganda</a:t>
            </a:r>
            <a:r>
              <a:rPr lang="en-US" dirty="0"/>
              <a:t> </a:t>
            </a:r>
            <a:r>
              <a:rPr lang="en-US" dirty="0" err="1"/>
              <a:t>sebanyak</a:t>
            </a:r>
            <a:r>
              <a:rPr lang="en-US" dirty="0"/>
              <a:t> 50 </a:t>
            </a:r>
            <a:r>
              <a:rPr lang="en-US" dirty="0" err="1"/>
              <a:t>butir</a:t>
            </a:r>
            <a:r>
              <a:rPr lang="en-US" dirty="0"/>
              <a:t> </a:t>
            </a:r>
            <a:r>
              <a:rPr lang="en-US" dirty="0" err="1"/>
              <a:t>soal</a:t>
            </a:r>
            <a:r>
              <a:rPr lang="en-US" dirty="0"/>
              <a:t>, </a:t>
            </a:r>
            <a:r>
              <a:rPr lang="en-US" dirty="0" err="1"/>
              <a:t>soal</a:t>
            </a:r>
            <a:r>
              <a:rPr lang="en-US" dirty="0"/>
              <a:t> </a:t>
            </a:r>
            <a:r>
              <a:rPr lang="en-US" dirty="0" err="1"/>
              <a:t>esai</a:t>
            </a:r>
            <a:r>
              <a:rPr lang="en-US" dirty="0"/>
              <a:t> </a:t>
            </a:r>
            <a:r>
              <a:rPr lang="en-US" dirty="0" err="1"/>
              <a:t>terdiri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5 </a:t>
            </a:r>
            <a:r>
              <a:rPr lang="en-US" dirty="0" err="1"/>
              <a:t>soal</a:t>
            </a:r>
            <a:r>
              <a:rPr lang="en-US" dirty="0"/>
              <a:t>, </a:t>
            </a:r>
            <a:r>
              <a:rPr lang="en-US" dirty="0" err="1"/>
              <a:t>kerjakan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format yang </a:t>
            </a:r>
            <a:r>
              <a:rPr lang="en-US" dirty="0" err="1"/>
              <a:t>disediakan</a:t>
            </a:r>
            <a:r>
              <a:rPr lang="en-US" dirty="0"/>
              <a:t>.</a:t>
            </a:r>
            <a:endParaRPr lang="en-ID" sz="1400" dirty="0"/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Waktu</a:t>
            </a:r>
            <a:r>
              <a:rPr lang="en-US" dirty="0"/>
              <a:t> </a:t>
            </a:r>
            <a:r>
              <a:rPr lang="en-US" dirty="0" err="1"/>
              <a:t>pengerjaan</a:t>
            </a:r>
            <a:r>
              <a:rPr lang="en-US" dirty="0"/>
              <a:t> </a:t>
            </a:r>
            <a:r>
              <a:rPr lang="en-US" dirty="0" err="1"/>
              <a:t>soal</a:t>
            </a:r>
            <a:r>
              <a:rPr lang="en-US" dirty="0"/>
              <a:t> </a:t>
            </a:r>
            <a:r>
              <a:rPr lang="en-US" dirty="0" err="1"/>
              <a:t>ekonomi</a:t>
            </a:r>
            <a:r>
              <a:rPr lang="en-US" dirty="0"/>
              <a:t> 180 </a:t>
            </a:r>
            <a:r>
              <a:rPr lang="en-US" dirty="0" err="1"/>
              <a:t>menit</a:t>
            </a:r>
            <a:r>
              <a:rPr lang="en-US" dirty="0"/>
              <a:t>.</a:t>
            </a:r>
            <a:r>
              <a:rPr lang="en-ID" dirty="0"/>
              <a:t> 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2748" y="235353"/>
            <a:ext cx="3958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Petunjuk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Mengerjakan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Soal</a:t>
            </a:r>
            <a:endParaRPr lang="en-US" sz="2800" dirty="0">
              <a:solidFill>
                <a:srgbClr val="FFFFFF"/>
              </a:solidFill>
              <a:latin typeface="Franklin Gothic Demi Cond"/>
              <a:cs typeface="Franklin Gothic Demi Cond"/>
            </a:endParaRPr>
          </a:p>
        </p:txBody>
      </p:sp>
      <p:sp>
        <p:nvSpPr>
          <p:cNvPr id="8" name="Parallelogram 7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9421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94037" y="1058470"/>
            <a:ext cx="8802230" cy="5447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 err="1">
                <a:latin typeface="Arial"/>
                <a:cs typeface="Arial"/>
              </a:rPr>
              <a:t>Bidang</a:t>
            </a:r>
            <a:r>
              <a:rPr lang="en-US" b="1" dirty="0">
                <a:latin typeface="Arial"/>
                <a:cs typeface="Arial"/>
              </a:rPr>
              <a:t> </a:t>
            </a:r>
            <a:r>
              <a:rPr lang="en-US" b="1" dirty="0" err="1">
                <a:latin typeface="Arial"/>
                <a:cs typeface="Arial"/>
              </a:rPr>
              <a:t>Kebumian</a:t>
            </a:r>
            <a:r>
              <a:rPr lang="en-US" b="1" dirty="0">
                <a:latin typeface="Arial"/>
                <a:cs typeface="Arial"/>
              </a:rPr>
              <a:t> (</a:t>
            </a:r>
            <a:r>
              <a:rPr lang="en-US" b="1" dirty="0" err="1">
                <a:latin typeface="Arial"/>
                <a:cs typeface="Arial"/>
              </a:rPr>
              <a:t>Kode</a:t>
            </a:r>
            <a:r>
              <a:rPr lang="en-US" b="1" dirty="0">
                <a:latin typeface="Arial"/>
                <a:cs typeface="Arial"/>
              </a:rPr>
              <a:t> </a:t>
            </a:r>
            <a:r>
              <a:rPr lang="en-US" b="1" dirty="0" err="1">
                <a:latin typeface="Arial"/>
                <a:cs typeface="Arial"/>
              </a:rPr>
              <a:t>Bidang</a:t>
            </a:r>
            <a:r>
              <a:rPr lang="en-US" b="1" dirty="0">
                <a:latin typeface="Arial"/>
                <a:cs typeface="Arial"/>
              </a:rPr>
              <a:t> : 08)</a:t>
            </a:r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Tulislah</a:t>
            </a:r>
            <a:r>
              <a:rPr lang="en-US" dirty="0"/>
              <a:t> </a:t>
            </a:r>
            <a:r>
              <a:rPr lang="en-US" dirty="0" err="1"/>
              <a:t>Nama</a:t>
            </a:r>
            <a:r>
              <a:rPr lang="en-US" dirty="0"/>
              <a:t>, No </a:t>
            </a:r>
            <a:r>
              <a:rPr lang="en-US" dirty="0" err="1"/>
              <a:t>Registrasi</a:t>
            </a:r>
            <a:r>
              <a:rPr lang="en-US" dirty="0"/>
              <a:t>, </a:t>
            </a:r>
            <a:r>
              <a:rPr lang="en-US" dirty="0" err="1"/>
              <a:t>Asal</a:t>
            </a:r>
            <a:r>
              <a:rPr lang="en-US" dirty="0"/>
              <a:t> </a:t>
            </a:r>
            <a:r>
              <a:rPr lang="en-US" dirty="0" err="1"/>
              <a:t>Sekolah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Kelas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lembar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disediakan</a:t>
            </a:r>
            <a:r>
              <a:rPr lang="en-US" dirty="0"/>
              <a:t>.</a:t>
            </a:r>
            <a:endParaRPr lang="en-ID" dirty="0"/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Tes</a:t>
            </a:r>
            <a:r>
              <a:rPr lang="en-US" dirty="0"/>
              <a:t> </a:t>
            </a:r>
            <a:r>
              <a:rPr lang="en-US" dirty="0" err="1"/>
              <a:t>terdiri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50 </a:t>
            </a:r>
            <a:r>
              <a:rPr lang="en-US" dirty="0" err="1"/>
              <a:t>soal</a:t>
            </a:r>
            <a:r>
              <a:rPr lang="en-US" dirty="0"/>
              <a:t> </a:t>
            </a:r>
            <a:r>
              <a:rPr lang="en-US" dirty="0" err="1"/>
              <a:t>pilihan</a:t>
            </a:r>
            <a:r>
              <a:rPr lang="en-US" dirty="0"/>
              <a:t> </a:t>
            </a:r>
            <a:r>
              <a:rPr lang="en-US" dirty="0" err="1"/>
              <a:t>ganda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5 </a:t>
            </a:r>
            <a:r>
              <a:rPr lang="en-US" dirty="0" err="1"/>
              <a:t>soal</a:t>
            </a:r>
            <a:r>
              <a:rPr lang="en-US" dirty="0"/>
              <a:t> </a:t>
            </a:r>
            <a:r>
              <a:rPr lang="en-US" dirty="0" err="1"/>
              <a:t>esai</a:t>
            </a:r>
            <a:endParaRPr lang="en-ID" dirty="0"/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Waktu</a:t>
            </a:r>
            <a:r>
              <a:rPr lang="en-US" dirty="0"/>
              <a:t> </a:t>
            </a:r>
            <a:r>
              <a:rPr lang="en-US" dirty="0" err="1"/>
              <a:t>mengerjakan</a:t>
            </a:r>
            <a:r>
              <a:rPr lang="en-US" dirty="0"/>
              <a:t> </a:t>
            </a:r>
            <a:r>
              <a:rPr lang="en-US" dirty="0" err="1"/>
              <a:t>tes</a:t>
            </a:r>
            <a:r>
              <a:rPr lang="en-US" dirty="0"/>
              <a:t> total 2 jam 30 </a:t>
            </a:r>
            <a:r>
              <a:rPr lang="en-US" dirty="0" err="1"/>
              <a:t>menit</a:t>
            </a:r>
            <a:r>
              <a:rPr lang="en-US" dirty="0"/>
              <a:t> (150 </a:t>
            </a:r>
            <a:r>
              <a:rPr lang="en-US" dirty="0" err="1"/>
              <a:t>menit</a:t>
            </a:r>
            <a:r>
              <a:rPr lang="en-US" dirty="0"/>
              <a:t>) </a:t>
            </a:r>
            <a:r>
              <a:rPr lang="en-US" dirty="0" err="1"/>
              <a:t>tanpa</a:t>
            </a:r>
            <a:r>
              <a:rPr lang="en-US" dirty="0"/>
              <a:t> </a:t>
            </a:r>
            <a:r>
              <a:rPr lang="en-US" dirty="0" err="1"/>
              <a:t>istirahat</a:t>
            </a:r>
            <a:endParaRPr lang="en-ID" dirty="0"/>
          </a:p>
          <a:p>
            <a:pPr marL="536575" indent="-182563" fontAlgn="ctr">
              <a:spcAft>
                <a:spcPts val="600"/>
              </a:spcAft>
              <a:buFont typeface="Arial"/>
              <a:buChar char="•"/>
            </a:pPr>
            <a:r>
              <a:rPr lang="en-US" dirty="0"/>
              <a:t>Test </a:t>
            </a:r>
            <a:r>
              <a:rPr lang="en-US" dirty="0" err="1"/>
              <a:t>pilihan</a:t>
            </a:r>
            <a:r>
              <a:rPr lang="en-US" dirty="0"/>
              <a:t> </a:t>
            </a:r>
            <a:r>
              <a:rPr lang="en-US" dirty="0" err="1"/>
              <a:t>ganda</a:t>
            </a:r>
            <a:r>
              <a:rPr lang="en-US" dirty="0"/>
              <a:t> : 1 jam 30 </a:t>
            </a:r>
            <a:r>
              <a:rPr lang="en-US" dirty="0" err="1"/>
              <a:t>menit</a:t>
            </a:r>
            <a:r>
              <a:rPr lang="en-US" dirty="0"/>
              <a:t> (90 </a:t>
            </a:r>
            <a:r>
              <a:rPr lang="en-US" dirty="0" err="1"/>
              <a:t>menit</a:t>
            </a:r>
            <a:r>
              <a:rPr lang="en-US" dirty="0"/>
              <a:t>)</a:t>
            </a:r>
            <a:endParaRPr lang="en-ID" dirty="0"/>
          </a:p>
          <a:p>
            <a:pPr marL="536575" indent="-182563" fontAlgn="ctr">
              <a:spcAft>
                <a:spcPts val="600"/>
              </a:spcAft>
              <a:buFont typeface="Arial"/>
              <a:buChar char="•"/>
            </a:pPr>
            <a:r>
              <a:rPr lang="en-US" dirty="0"/>
              <a:t>Test </a:t>
            </a:r>
            <a:r>
              <a:rPr lang="en-US" dirty="0" err="1"/>
              <a:t>esai</a:t>
            </a:r>
            <a:r>
              <a:rPr lang="en-US" dirty="0"/>
              <a:t> : 1 jam (60 </a:t>
            </a:r>
            <a:r>
              <a:rPr lang="en-US" dirty="0" err="1"/>
              <a:t>menit</a:t>
            </a:r>
            <a:r>
              <a:rPr lang="en-US" dirty="0"/>
              <a:t>)</a:t>
            </a:r>
            <a:endParaRPr lang="en-ID" dirty="0"/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 startAt="4"/>
            </a:pP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pilihan</a:t>
            </a:r>
            <a:r>
              <a:rPr lang="en-US" dirty="0"/>
              <a:t> </a:t>
            </a:r>
            <a:r>
              <a:rPr lang="en-US" dirty="0" err="1"/>
              <a:t>ganda</a:t>
            </a:r>
            <a:r>
              <a:rPr lang="en-US" dirty="0"/>
              <a:t> : </a:t>
            </a:r>
            <a:r>
              <a:rPr lang="en-US" dirty="0" err="1"/>
              <a:t>setiap</a:t>
            </a:r>
            <a:r>
              <a:rPr lang="en-US" dirty="0"/>
              <a:t> </a:t>
            </a:r>
            <a:r>
              <a:rPr lang="en-US" dirty="0" err="1"/>
              <a:t>soal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</a:t>
            </a:r>
            <a:r>
              <a:rPr lang="en-US" dirty="0" err="1"/>
              <a:t>benar</a:t>
            </a:r>
            <a:r>
              <a:rPr lang="en-US" dirty="0"/>
              <a:t> </a:t>
            </a:r>
            <a:r>
              <a:rPr lang="en-US" dirty="0" err="1"/>
              <a:t>bernilai</a:t>
            </a:r>
            <a:r>
              <a:rPr lang="en-US" dirty="0"/>
              <a:t> 1,5 (</a:t>
            </a:r>
            <a:r>
              <a:rPr lang="en-US" dirty="0" err="1"/>
              <a:t>satu</a:t>
            </a:r>
            <a:r>
              <a:rPr lang="en-US" dirty="0"/>
              <a:t> </a:t>
            </a:r>
            <a:r>
              <a:rPr lang="en-US" dirty="0" err="1"/>
              <a:t>setengah</a:t>
            </a:r>
            <a:r>
              <a:rPr lang="en-US" dirty="0"/>
              <a:t>), </a:t>
            </a:r>
            <a:r>
              <a:rPr lang="en-US" dirty="0" err="1"/>
              <a:t>jawaban</a:t>
            </a:r>
            <a:r>
              <a:rPr lang="en-US" dirty="0"/>
              <a:t> </a:t>
            </a:r>
            <a:r>
              <a:rPr lang="en-US" dirty="0" err="1"/>
              <a:t>salah</a:t>
            </a:r>
            <a:r>
              <a:rPr lang="en-US" dirty="0"/>
              <a:t> </a:t>
            </a:r>
            <a:r>
              <a:rPr lang="en-US" dirty="0" err="1"/>
              <a:t>bernilai</a:t>
            </a:r>
            <a:r>
              <a:rPr lang="en-US" dirty="0"/>
              <a:t> -0,5 (minus </a:t>
            </a:r>
            <a:r>
              <a:rPr lang="en-US" dirty="0" err="1"/>
              <a:t>setengah</a:t>
            </a:r>
            <a:r>
              <a:rPr lang="en-US" dirty="0"/>
              <a:t>), </a:t>
            </a:r>
            <a:r>
              <a:rPr lang="en-US" dirty="0" err="1"/>
              <a:t>jawaban</a:t>
            </a:r>
            <a:r>
              <a:rPr lang="en-US" dirty="0"/>
              <a:t> </a:t>
            </a:r>
            <a:r>
              <a:rPr lang="en-US" dirty="0" err="1"/>
              <a:t>kosong</a:t>
            </a:r>
            <a:r>
              <a:rPr lang="en-US" dirty="0"/>
              <a:t> </a:t>
            </a:r>
            <a:r>
              <a:rPr lang="en-US" dirty="0" err="1"/>
              <a:t>bernilai</a:t>
            </a:r>
            <a:r>
              <a:rPr lang="en-US" dirty="0"/>
              <a:t> 0 (</a:t>
            </a:r>
            <a:r>
              <a:rPr lang="en-US" dirty="0" err="1"/>
              <a:t>nol</a:t>
            </a:r>
            <a:r>
              <a:rPr lang="en-US" dirty="0"/>
              <a:t>)</a:t>
            </a:r>
            <a:endParaRPr lang="en-ID" dirty="0"/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 startAt="4"/>
            </a:pP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esai</a:t>
            </a:r>
            <a:r>
              <a:rPr lang="en-US" dirty="0"/>
              <a:t>:  </a:t>
            </a:r>
            <a:r>
              <a:rPr lang="en-US" dirty="0" err="1"/>
              <a:t>setiap</a:t>
            </a:r>
            <a:r>
              <a:rPr lang="en-US" dirty="0"/>
              <a:t> </a:t>
            </a:r>
            <a:r>
              <a:rPr lang="en-US" dirty="0" err="1"/>
              <a:t>soal</a:t>
            </a:r>
            <a:r>
              <a:rPr lang="en-US" dirty="0"/>
              <a:t> </a:t>
            </a:r>
            <a:r>
              <a:rPr lang="en-US" dirty="0" err="1"/>
              <a:t>bernilai</a:t>
            </a:r>
            <a:r>
              <a:rPr lang="en-US" dirty="0"/>
              <a:t> 0 – 5</a:t>
            </a:r>
            <a:endParaRPr lang="en-ID" dirty="0"/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 startAt="4"/>
            </a:pPr>
            <a:r>
              <a:rPr lang="en-US" dirty="0" err="1"/>
              <a:t>Gunakan</a:t>
            </a:r>
            <a:r>
              <a:rPr lang="en-US" dirty="0"/>
              <a:t> ballpoint/</a:t>
            </a:r>
            <a:r>
              <a:rPr lang="en-US" dirty="0" err="1"/>
              <a:t>pulpen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menulis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lembar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disediakan</a:t>
            </a:r>
            <a:r>
              <a:rPr lang="en-US" dirty="0"/>
              <a:t>.</a:t>
            </a:r>
            <a:endParaRPr lang="en-ID" dirty="0"/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 startAt="4"/>
            </a:pP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diperkenankan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kalkulator</a:t>
            </a:r>
            <a:r>
              <a:rPr lang="en-US" dirty="0"/>
              <a:t> </a:t>
            </a: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diperlukan</a:t>
            </a:r>
            <a:r>
              <a:rPr lang="en-US" dirty="0"/>
              <a:t>.</a:t>
            </a:r>
            <a:endParaRPr lang="en-ID" dirty="0"/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 startAt="4"/>
            </a:pP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setiap</a:t>
            </a:r>
            <a:r>
              <a:rPr lang="en-US" dirty="0"/>
              <a:t> sub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terdapat</a:t>
            </a:r>
            <a:r>
              <a:rPr lang="en-US" dirty="0"/>
              <a:t> </a:t>
            </a:r>
            <a:r>
              <a:rPr lang="en-US" dirty="0" err="1"/>
              <a:t>soal</a:t>
            </a:r>
            <a:r>
              <a:rPr lang="en-US" dirty="0"/>
              <a:t> </a:t>
            </a:r>
            <a:r>
              <a:rPr lang="en-US" dirty="0" err="1"/>
              <a:t>berbahasa</a:t>
            </a:r>
            <a:r>
              <a:rPr lang="en-US" dirty="0"/>
              <a:t> </a:t>
            </a:r>
            <a:r>
              <a:rPr lang="en-US" dirty="0" err="1"/>
              <a:t>Inggris</a:t>
            </a:r>
            <a:r>
              <a:rPr lang="en-US" dirty="0"/>
              <a:t>.</a:t>
            </a:r>
            <a:endParaRPr lang="en-ID" dirty="0"/>
          </a:p>
          <a:p>
            <a:pPr marL="342900" indent="-342900" fontAlgn="ctr">
              <a:spcAft>
                <a:spcPts val="600"/>
              </a:spcAft>
              <a:buFont typeface="+mj-lt"/>
              <a:buAutoNum type="arabicPeriod" startAt="4"/>
            </a:pP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sudah</a:t>
            </a:r>
            <a:r>
              <a:rPr lang="en-US" dirty="0"/>
              <a:t> </a:t>
            </a:r>
            <a:r>
              <a:rPr lang="en-US" dirty="0" err="1"/>
              <a:t>selesai</a:t>
            </a:r>
            <a:r>
              <a:rPr lang="en-US" dirty="0"/>
              <a:t> </a:t>
            </a:r>
            <a:r>
              <a:rPr lang="en-US" dirty="0" err="1"/>
              <a:t>mengerjakan</a:t>
            </a:r>
            <a:r>
              <a:rPr lang="en-US" dirty="0"/>
              <a:t>, </a:t>
            </a:r>
            <a:r>
              <a:rPr lang="en-US" dirty="0" err="1"/>
              <a:t>serahkan</a:t>
            </a:r>
            <a:r>
              <a:rPr lang="en-US" dirty="0"/>
              <a:t> </a:t>
            </a:r>
            <a:r>
              <a:rPr lang="en-US" dirty="0" err="1"/>
              <a:t>lembar</a:t>
            </a:r>
            <a:r>
              <a:rPr lang="en-US" dirty="0"/>
              <a:t> </a:t>
            </a:r>
            <a:r>
              <a:rPr lang="en-US" dirty="0" err="1"/>
              <a:t>soal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pengawas</a:t>
            </a:r>
            <a:r>
              <a:rPr lang="en-US" dirty="0"/>
              <a:t>.</a:t>
            </a:r>
            <a:endParaRPr lang="en-ID" dirty="0"/>
          </a:p>
        </p:txBody>
      </p:sp>
      <p:sp>
        <p:nvSpPr>
          <p:cNvPr id="3" name="TextBox 2"/>
          <p:cNvSpPr txBox="1"/>
          <p:nvPr/>
        </p:nvSpPr>
        <p:spPr>
          <a:xfrm>
            <a:off x="2212748" y="235353"/>
            <a:ext cx="3958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Petunjuk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Mengerjakan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Soal</a:t>
            </a:r>
            <a:endParaRPr lang="en-US" sz="2800" dirty="0">
              <a:solidFill>
                <a:srgbClr val="FFFFFF"/>
              </a:solidFill>
              <a:latin typeface="Franklin Gothic Demi Cond"/>
              <a:cs typeface="Franklin Gothic Demi Cond"/>
            </a:endParaRPr>
          </a:p>
        </p:txBody>
      </p:sp>
      <p:sp>
        <p:nvSpPr>
          <p:cNvPr id="8" name="Parallelogram 7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438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94037" y="882492"/>
            <a:ext cx="8631308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2425" indent="-352425">
              <a:spcAft>
                <a:spcPts val="1200"/>
              </a:spcAft>
            </a:pPr>
            <a:r>
              <a:rPr lang="en-US" b="1" dirty="0" err="1">
                <a:latin typeface="Arial"/>
                <a:cs typeface="Arial"/>
              </a:rPr>
              <a:t>Bidang</a:t>
            </a:r>
            <a:r>
              <a:rPr lang="en-US" b="1" dirty="0">
                <a:latin typeface="Arial"/>
                <a:cs typeface="Arial"/>
              </a:rPr>
              <a:t> </a:t>
            </a:r>
            <a:r>
              <a:rPr lang="en-US" b="1" dirty="0" err="1">
                <a:latin typeface="Arial"/>
                <a:cs typeface="Arial"/>
              </a:rPr>
              <a:t>Geografi</a:t>
            </a:r>
            <a:r>
              <a:rPr lang="en-US" b="1" dirty="0">
                <a:latin typeface="Arial"/>
                <a:cs typeface="Arial"/>
              </a:rPr>
              <a:t> (</a:t>
            </a:r>
            <a:r>
              <a:rPr lang="en-US" b="1" dirty="0" err="1">
                <a:latin typeface="Arial"/>
                <a:cs typeface="Arial"/>
              </a:rPr>
              <a:t>Kode</a:t>
            </a:r>
            <a:r>
              <a:rPr lang="en-US" b="1" dirty="0">
                <a:latin typeface="Arial"/>
                <a:cs typeface="Arial"/>
              </a:rPr>
              <a:t> </a:t>
            </a:r>
            <a:r>
              <a:rPr lang="en-US" b="1" dirty="0" err="1">
                <a:latin typeface="Arial"/>
                <a:cs typeface="Arial"/>
              </a:rPr>
              <a:t>Bidang</a:t>
            </a:r>
            <a:r>
              <a:rPr lang="en-US" b="1" dirty="0">
                <a:latin typeface="Arial"/>
                <a:cs typeface="Arial"/>
              </a:rPr>
              <a:t> : 09)</a:t>
            </a:r>
          </a:p>
          <a:p>
            <a:pPr marL="342900" lvl="1" indent="-342900">
              <a:spcAft>
                <a:spcPts val="300"/>
              </a:spcAft>
              <a:buFont typeface="+mj-lt"/>
              <a:buAutoNum type="arabicPeriod"/>
            </a:pPr>
            <a:r>
              <a:rPr lang="en-US" sz="1500" dirty="0" err="1">
                <a:latin typeface="Arial" pitchFamily="34" charset="0"/>
                <a:cs typeface="Arial" pitchFamily="34" charset="0"/>
              </a:rPr>
              <a:t>Isilah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nama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dan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kode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peserta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anda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pada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lembar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jawaban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komputer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(LJK)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untuk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menjawab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soal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pilihan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ganda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;</a:t>
            </a:r>
          </a:p>
          <a:p>
            <a:pPr marL="342900" lvl="1" indent="-342900">
              <a:spcAft>
                <a:spcPts val="300"/>
              </a:spcAft>
              <a:buFont typeface="+mj-lt"/>
              <a:buAutoNum type="arabicPeriod"/>
            </a:pPr>
            <a:r>
              <a:rPr lang="en-US" sz="1500" dirty="0" err="1">
                <a:latin typeface="Arial" pitchFamily="34" charset="0"/>
                <a:cs typeface="Arial" pitchFamily="34" charset="0"/>
              </a:rPr>
              <a:t>Kode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peserta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yang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ditulis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di LJK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adalah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XX-YYY-ZZZ (XX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adalah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kode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provinsi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, YYY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adalah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kode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kabupaten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/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kota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, ZZZ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adalah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nomor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absensi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ujian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siswa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).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Kode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daerah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akan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diinformasikan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oleh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petugas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;</a:t>
            </a:r>
          </a:p>
          <a:p>
            <a:pPr marL="342900" lvl="1" indent="-342900">
              <a:spcAft>
                <a:spcPts val="300"/>
              </a:spcAft>
              <a:buFont typeface="+mj-lt"/>
              <a:buAutoNum type="arabicPeriod"/>
            </a:pPr>
            <a:r>
              <a:rPr lang="en-US" sz="1500" dirty="0" err="1">
                <a:latin typeface="Arial" pitchFamily="34" charset="0"/>
                <a:cs typeface="Arial" pitchFamily="34" charset="0"/>
              </a:rPr>
              <a:t>Tulislah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nama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asal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sekolah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kelas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provinsi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dan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nomor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peserta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pada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lembar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jawaban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esai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(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untuk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menjawab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soal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esai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);</a:t>
            </a:r>
            <a:endParaRPr lang="en-ID" sz="1500" dirty="0">
              <a:latin typeface="Arial" pitchFamily="34" charset="0"/>
              <a:cs typeface="Arial" pitchFamily="34" charset="0"/>
            </a:endParaRPr>
          </a:p>
          <a:p>
            <a:pPr marL="342900" indent="-342900" fontAlgn="ctr">
              <a:spcAft>
                <a:spcPts val="300"/>
              </a:spcAft>
              <a:buFont typeface="+mj-lt"/>
              <a:buAutoNum type="arabicPeriod" startAt="4"/>
            </a:pPr>
            <a:r>
              <a:rPr lang="en-US" sz="1500" dirty="0" err="1">
                <a:latin typeface="Arial" pitchFamily="34" charset="0"/>
                <a:cs typeface="Arial" pitchFamily="34" charset="0"/>
              </a:rPr>
              <a:t>Jumlah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soal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yang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diberikan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sebanyak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50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butir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soal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pilihan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ganda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dan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5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soal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esai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;</a:t>
            </a:r>
            <a:endParaRPr lang="en-ID" sz="1500" dirty="0">
              <a:latin typeface="Arial" pitchFamily="34" charset="0"/>
              <a:cs typeface="Arial" pitchFamily="34" charset="0"/>
            </a:endParaRPr>
          </a:p>
          <a:p>
            <a:pPr marL="342900" indent="-342900" fontAlgn="ctr">
              <a:spcAft>
                <a:spcPts val="300"/>
              </a:spcAft>
              <a:buFont typeface="+mj-lt"/>
              <a:buAutoNum type="arabicPeriod" startAt="4"/>
            </a:pPr>
            <a:r>
              <a:rPr lang="en-US" sz="1500" dirty="0" err="1">
                <a:latin typeface="Arial" pitchFamily="34" charset="0"/>
                <a:cs typeface="Arial" pitchFamily="34" charset="0"/>
              </a:rPr>
              <a:t>Penilaian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bagi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siswa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dalam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menjawab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soal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pilihan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ganda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: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Benar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: +3,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Tidak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diisi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: 0,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dan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Salah: –1;</a:t>
            </a:r>
            <a:endParaRPr lang="en-ID" sz="1500" dirty="0">
              <a:latin typeface="Arial" pitchFamily="34" charset="0"/>
              <a:cs typeface="Arial" pitchFamily="34" charset="0"/>
            </a:endParaRPr>
          </a:p>
          <a:p>
            <a:pPr marL="342900" indent="-342900" fontAlgn="ctr">
              <a:spcAft>
                <a:spcPts val="300"/>
              </a:spcAft>
              <a:buFont typeface="+mj-lt"/>
              <a:buAutoNum type="arabicPeriod" startAt="4"/>
            </a:pPr>
            <a:r>
              <a:rPr lang="en-US" sz="1500" dirty="0" err="1">
                <a:latin typeface="Arial" pitchFamily="34" charset="0"/>
                <a:cs typeface="Arial" pitchFamily="34" charset="0"/>
              </a:rPr>
              <a:t>Untuk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menjawab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soal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pilihan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ganda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hitamkanlah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huruf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yang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mewakili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pilihan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jawaban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yang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Saudara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anggap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tepat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;</a:t>
            </a:r>
          </a:p>
          <a:p>
            <a:pPr marL="342900" indent="-342900" fontAlgn="ctr">
              <a:spcAft>
                <a:spcPts val="300"/>
              </a:spcAft>
              <a:buFont typeface="+mj-lt"/>
              <a:buAutoNum type="arabicPeriod" startAt="4"/>
            </a:pPr>
            <a:r>
              <a:rPr lang="en-US" sz="1500" dirty="0" err="1">
                <a:latin typeface="Arial" pitchFamily="34" charset="0"/>
                <a:cs typeface="Arial" pitchFamily="34" charset="0"/>
              </a:rPr>
              <a:t>Jika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ingin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meralat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jawaban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soal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pilihan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ganda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yang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telah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dipilih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sebelumnya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hapuslah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hingga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bersih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pilihan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jawaban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sebelumnya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sebelum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menghitamkan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pilihan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jawaban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yang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baru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;</a:t>
            </a:r>
            <a:endParaRPr lang="en-ID" sz="1500" dirty="0">
              <a:latin typeface="Arial" pitchFamily="34" charset="0"/>
              <a:cs typeface="Arial" pitchFamily="34" charset="0"/>
            </a:endParaRPr>
          </a:p>
          <a:p>
            <a:pPr marL="342900" indent="-342900" fontAlgn="ctr">
              <a:spcAft>
                <a:spcPts val="300"/>
              </a:spcAft>
              <a:buFont typeface="+mj-lt"/>
              <a:buAutoNum type="arabicPeriod" startAt="4"/>
            </a:pPr>
            <a:r>
              <a:rPr lang="en-US" sz="1500" dirty="0" err="1">
                <a:latin typeface="Arial" pitchFamily="34" charset="0"/>
                <a:cs typeface="Arial" pitchFamily="34" charset="0"/>
              </a:rPr>
              <a:t>Disediakan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waktu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180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menit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untuk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menyelesaikan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seluruh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soal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;</a:t>
            </a:r>
            <a:endParaRPr lang="en-ID" sz="1500" dirty="0">
              <a:latin typeface="Arial" pitchFamily="34" charset="0"/>
              <a:cs typeface="Arial" pitchFamily="34" charset="0"/>
            </a:endParaRPr>
          </a:p>
          <a:p>
            <a:pPr marL="342900" indent="-342900" fontAlgn="ctr">
              <a:spcAft>
                <a:spcPts val="300"/>
              </a:spcAft>
              <a:buFont typeface="+mj-lt"/>
              <a:buAutoNum type="arabicPeriod" startAt="4"/>
            </a:pPr>
            <a:r>
              <a:rPr lang="en-US" sz="1500" dirty="0" err="1">
                <a:latin typeface="Arial" pitchFamily="34" charset="0"/>
                <a:cs typeface="Arial" pitchFamily="34" charset="0"/>
              </a:rPr>
              <a:t>Nilai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soal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esai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tertera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pada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tiap-tiap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soal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;</a:t>
            </a:r>
            <a:endParaRPr lang="en-ID" sz="1500" dirty="0">
              <a:latin typeface="Arial" pitchFamily="34" charset="0"/>
              <a:cs typeface="Arial" pitchFamily="34" charset="0"/>
            </a:endParaRPr>
          </a:p>
          <a:p>
            <a:pPr marL="342900" indent="-342900" fontAlgn="ctr">
              <a:spcAft>
                <a:spcPts val="300"/>
              </a:spcAft>
              <a:buFont typeface="+mj-lt"/>
              <a:buAutoNum type="arabicPeriod" startAt="4"/>
            </a:pPr>
            <a:r>
              <a:rPr lang="en-US" sz="1500" dirty="0" err="1">
                <a:latin typeface="Arial" pitchFamily="34" charset="0"/>
                <a:cs typeface="Arial" pitchFamily="34" charset="0"/>
              </a:rPr>
              <a:t>Jawaban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untuk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soal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esai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hendaknya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disesuaikan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dengan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ruang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jawaban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yang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disediakan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;</a:t>
            </a:r>
            <a:endParaRPr lang="en-ID" sz="1500" dirty="0">
              <a:latin typeface="Arial" pitchFamily="34" charset="0"/>
              <a:cs typeface="Arial" pitchFamily="34" charset="0"/>
            </a:endParaRPr>
          </a:p>
          <a:p>
            <a:pPr marL="342900" indent="-342900" fontAlgn="ctr">
              <a:spcAft>
                <a:spcPts val="300"/>
              </a:spcAft>
              <a:buFont typeface="+mj-lt"/>
              <a:buAutoNum type="arabicPeriod" startAt="4"/>
            </a:pPr>
            <a:r>
              <a:rPr lang="en-US" sz="1500" dirty="0" err="1">
                <a:latin typeface="Arial" pitchFamily="34" charset="0"/>
                <a:cs typeface="Arial" pitchFamily="34" charset="0"/>
              </a:rPr>
              <a:t>Jawablah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soal-soal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esai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hanya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dengan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mempergunakan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pulpen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Penggunaan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pensil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tidak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diperkenankan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;</a:t>
            </a:r>
            <a:endParaRPr lang="en-ID" sz="1500" dirty="0">
              <a:latin typeface="Arial" pitchFamily="34" charset="0"/>
              <a:cs typeface="Arial" pitchFamily="34" charset="0"/>
            </a:endParaRPr>
          </a:p>
          <a:p>
            <a:pPr marL="342900" indent="-342900" fontAlgn="ctr">
              <a:spcAft>
                <a:spcPts val="300"/>
              </a:spcAft>
              <a:buFont typeface="+mj-lt"/>
              <a:buAutoNum type="arabicPeriod" startAt="4"/>
            </a:pPr>
            <a:r>
              <a:rPr lang="en-US" sz="1500" dirty="0" err="1">
                <a:latin typeface="Arial" pitchFamily="34" charset="0"/>
                <a:cs typeface="Arial" pitchFamily="34" charset="0"/>
              </a:rPr>
              <a:t>Peserta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diperkenankan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menggunakan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kalkulator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;</a:t>
            </a:r>
            <a:endParaRPr lang="en-ID" sz="1500" dirty="0">
              <a:latin typeface="Arial" pitchFamily="34" charset="0"/>
              <a:cs typeface="Arial" pitchFamily="34" charset="0"/>
            </a:endParaRPr>
          </a:p>
          <a:p>
            <a:pPr marL="342900" indent="-342900" fontAlgn="ctr">
              <a:spcAft>
                <a:spcPts val="300"/>
              </a:spcAft>
              <a:buFont typeface="+mj-lt"/>
              <a:buAutoNum type="arabicPeriod" startAt="4"/>
            </a:pPr>
            <a:r>
              <a:rPr lang="en-US" sz="1500" dirty="0" err="1">
                <a:latin typeface="Arial" pitchFamily="34" charset="0"/>
                <a:cs typeface="Arial" pitchFamily="34" charset="0"/>
              </a:rPr>
              <a:t>Lembar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jawaban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dan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lembar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soal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dikumpulkan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dan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diserahkan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kepada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petugas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pengawas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di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ruang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tes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;</a:t>
            </a:r>
            <a:endParaRPr lang="en-ID" sz="1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2748" y="217712"/>
            <a:ext cx="3958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Petunjuk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Mengerjakan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Soal</a:t>
            </a:r>
            <a:endParaRPr lang="en-US" sz="2800" dirty="0">
              <a:solidFill>
                <a:srgbClr val="FFFFFF"/>
              </a:solidFill>
              <a:latin typeface="Franklin Gothic Demi Cond"/>
              <a:cs typeface="Franklin Gothic Demi Cond"/>
            </a:endParaRPr>
          </a:p>
        </p:txBody>
      </p:sp>
      <p:sp>
        <p:nvSpPr>
          <p:cNvPr id="8" name="Parallelogram 7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5609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12748" y="128812"/>
            <a:ext cx="3346364" cy="796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Daftar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Olimpiade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Sains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Internasional</a:t>
            </a:r>
            <a:endParaRPr lang="en-US" sz="2800" dirty="0">
              <a:solidFill>
                <a:srgbClr val="FFFFFF"/>
              </a:solidFill>
              <a:latin typeface="Franklin Gothic Demi Cond"/>
              <a:cs typeface="Franklin Gothic Demi Cond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1865" y="1178463"/>
            <a:ext cx="8733199" cy="4996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000" dirty="0"/>
              <a:t>International </a:t>
            </a:r>
            <a:r>
              <a:rPr lang="en-US" sz="2000" b="1" dirty="0">
                <a:latin typeface="Arial"/>
                <a:cs typeface="Arial"/>
              </a:rPr>
              <a:t>Mathematical</a:t>
            </a:r>
            <a:r>
              <a:rPr lang="en-US" sz="2000" dirty="0"/>
              <a:t> Olympiad (IMO)</a:t>
            </a: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000" dirty="0"/>
              <a:t>International </a:t>
            </a:r>
            <a:r>
              <a:rPr lang="en-US" sz="2000" b="1" dirty="0">
                <a:latin typeface="Arial"/>
                <a:cs typeface="Arial"/>
              </a:rPr>
              <a:t>Physics</a:t>
            </a:r>
            <a:r>
              <a:rPr lang="en-US" sz="2000" dirty="0"/>
              <a:t> Olympiad (</a:t>
            </a:r>
            <a:r>
              <a:rPr lang="en-US" sz="2000" dirty="0" err="1"/>
              <a:t>IPhO</a:t>
            </a:r>
            <a:r>
              <a:rPr lang="en-US" sz="2000" dirty="0"/>
              <a:t>)</a:t>
            </a: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000" dirty="0"/>
              <a:t>International </a:t>
            </a:r>
            <a:r>
              <a:rPr lang="en-US" sz="2000" b="1" dirty="0">
                <a:latin typeface="Arial"/>
                <a:cs typeface="Arial"/>
              </a:rPr>
              <a:t>Chemistry</a:t>
            </a:r>
            <a:r>
              <a:rPr lang="en-US" sz="2000" dirty="0"/>
              <a:t> Olympiad (</a:t>
            </a:r>
            <a:r>
              <a:rPr lang="en-US" sz="2000" dirty="0" err="1"/>
              <a:t>IChO</a:t>
            </a:r>
            <a:r>
              <a:rPr lang="en-US" sz="2000" dirty="0"/>
              <a:t>)</a:t>
            </a: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000" dirty="0"/>
              <a:t>International Olympiad in </a:t>
            </a:r>
            <a:r>
              <a:rPr lang="en-US" sz="2000" b="1" dirty="0">
                <a:latin typeface="Arial"/>
                <a:cs typeface="Arial"/>
              </a:rPr>
              <a:t>Informatics</a:t>
            </a:r>
            <a:r>
              <a:rPr lang="en-US" sz="2000" dirty="0"/>
              <a:t> (IOI)</a:t>
            </a: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000" dirty="0"/>
              <a:t>International </a:t>
            </a:r>
            <a:r>
              <a:rPr lang="en-US" sz="2000" b="1" dirty="0">
                <a:latin typeface="Arial"/>
                <a:cs typeface="Arial"/>
              </a:rPr>
              <a:t>Biology</a:t>
            </a:r>
            <a:r>
              <a:rPr lang="en-US" sz="2000" dirty="0"/>
              <a:t> Olympiad (IBO)</a:t>
            </a: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000" dirty="0"/>
              <a:t>International Olympiad on </a:t>
            </a:r>
            <a:r>
              <a:rPr lang="en-US" sz="2000" b="1" dirty="0">
                <a:latin typeface="Arial"/>
                <a:cs typeface="Arial"/>
              </a:rPr>
              <a:t>Astronomy</a:t>
            </a:r>
            <a:r>
              <a:rPr lang="en-US" sz="2000" b="1" dirty="0"/>
              <a:t> and Astrophysics </a:t>
            </a:r>
            <a:r>
              <a:rPr lang="en-US" sz="2000" dirty="0"/>
              <a:t>(IOAA)</a:t>
            </a: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000" dirty="0"/>
              <a:t>International </a:t>
            </a:r>
            <a:r>
              <a:rPr lang="en-US" sz="2000" b="1" dirty="0">
                <a:latin typeface="Arial"/>
                <a:cs typeface="Arial"/>
              </a:rPr>
              <a:t>Earth Science </a:t>
            </a:r>
            <a:r>
              <a:rPr lang="en-US" sz="2000" dirty="0"/>
              <a:t>Olympiad (IESO)</a:t>
            </a: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000" dirty="0"/>
              <a:t>International </a:t>
            </a:r>
            <a:r>
              <a:rPr lang="en-US" sz="2000" b="1" dirty="0">
                <a:latin typeface="Arial"/>
                <a:cs typeface="Arial"/>
              </a:rPr>
              <a:t>Geography</a:t>
            </a:r>
            <a:r>
              <a:rPr lang="en-US" sz="2000" dirty="0"/>
              <a:t> Olympiad (</a:t>
            </a:r>
            <a:r>
              <a:rPr lang="en-US" sz="2000" dirty="0" err="1"/>
              <a:t>IGeO</a:t>
            </a:r>
            <a:r>
              <a:rPr lang="en-US" sz="2000" dirty="0"/>
              <a:t>)</a:t>
            </a: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000" dirty="0"/>
              <a:t>Asia </a:t>
            </a:r>
            <a:r>
              <a:rPr lang="en-US" sz="2000" b="1" dirty="0">
                <a:latin typeface="Arial"/>
                <a:cs typeface="Arial"/>
              </a:rPr>
              <a:t>Physics</a:t>
            </a:r>
            <a:r>
              <a:rPr lang="en-US" sz="2000" dirty="0"/>
              <a:t> Olympiad (</a:t>
            </a:r>
            <a:r>
              <a:rPr lang="en-US" sz="2000" dirty="0" err="1"/>
              <a:t>APhO</a:t>
            </a:r>
            <a:r>
              <a:rPr lang="en-US" sz="2000" dirty="0"/>
              <a:t>) </a:t>
            </a: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000" dirty="0"/>
              <a:t>Asia </a:t>
            </a:r>
            <a:r>
              <a:rPr lang="en-US" sz="2000" dirty="0" err="1"/>
              <a:t>Pasific</a:t>
            </a:r>
            <a:r>
              <a:rPr lang="en-US" sz="2000" dirty="0"/>
              <a:t> </a:t>
            </a:r>
            <a:r>
              <a:rPr lang="en-US" sz="2000" b="1" dirty="0">
                <a:latin typeface="Arial"/>
                <a:cs typeface="Arial"/>
              </a:rPr>
              <a:t>Astronomy</a:t>
            </a:r>
            <a:r>
              <a:rPr lang="en-US" sz="2000" dirty="0"/>
              <a:t> Olympiad (APAO)</a:t>
            </a: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000" dirty="0"/>
              <a:t>International </a:t>
            </a:r>
            <a:r>
              <a:rPr lang="en-US" sz="2000" b="1" dirty="0">
                <a:latin typeface="Arial"/>
                <a:cs typeface="Arial"/>
              </a:rPr>
              <a:t>Astronomy</a:t>
            </a:r>
            <a:r>
              <a:rPr lang="en-US" sz="2000" dirty="0"/>
              <a:t> Olympiad (IAO)</a:t>
            </a: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000" dirty="0"/>
              <a:t>International </a:t>
            </a:r>
            <a:r>
              <a:rPr lang="en-US" sz="2000" dirty="0">
                <a:latin typeface="Arial Black"/>
                <a:cs typeface="Arial Black"/>
              </a:rPr>
              <a:t>Economics</a:t>
            </a:r>
            <a:r>
              <a:rPr lang="en-US" sz="2000" dirty="0"/>
              <a:t> Olympiad (IEO)</a:t>
            </a:r>
          </a:p>
        </p:txBody>
      </p:sp>
      <p:sp>
        <p:nvSpPr>
          <p:cNvPr id="8" name="Parallelogram 7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9272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12748" y="235353"/>
            <a:ext cx="3805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Petunjuk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Registrasi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Online</a:t>
            </a:r>
          </a:p>
        </p:txBody>
      </p:sp>
      <p:sp>
        <p:nvSpPr>
          <p:cNvPr id="19" name="Parallelogram 18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  <p:pic>
        <p:nvPicPr>
          <p:cNvPr id="11" name="Picture 10" descr="Modul 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93" y="1327122"/>
            <a:ext cx="7995663" cy="5530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2389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12748" y="235353"/>
            <a:ext cx="3805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Petunjuk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Registrasi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Online</a:t>
            </a:r>
          </a:p>
        </p:txBody>
      </p:sp>
      <p:sp>
        <p:nvSpPr>
          <p:cNvPr id="14" name="Parallelogram 13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  <p:pic>
        <p:nvPicPr>
          <p:cNvPr id="2" name="Picture 1" descr="Modul 2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5" y="688416"/>
            <a:ext cx="8697447" cy="6280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3053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12748" y="235353"/>
            <a:ext cx="3805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chemeClr val="bg1"/>
                </a:solidFill>
                <a:latin typeface="Franklin Gothic Demi Cond"/>
                <a:cs typeface="Franklin Gothic Demi Cond"/>
              </a:rPr>
              <a:t>Petunjuk</a:t>
            </a:r>
            <a:r>
              <a:rPr lang="en-US" sz="2800" dirty="0">
                <a:solidFill>
                  <a:schemeClr val="bg1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Franklin Gothic Demi Cond"/>
                <a:cs typeface="Franklin Gothic Demi Cond"/>
              </a:rPr>
              <a:t>Registrasi</a:t>
            </a:r>
            <a:r>
              <a:rPr lang="en-US" sz="2800" dirty="0">
                <a:solidFill>
                  <a:schemeClr val="bg1"/>
                </a:solidFill>
                <a:latin typeface="Franklin Gothic Demi Cond"/>
                <a:cs typeface="Franklin Gothic Demi Cond"/>
              </a:rPr>
              <a:t> Online</a:t>
            </a:r>
          </a:p>
        </p:txBody>
      </p:sp>
      <p:sp>
        <p:nvSpPr>
          <p:cNvPr id="13" name="Parallelogram 12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  <p:pic>
        <p:nvPicPr>
          <p:cNvPr id="3" name="Picture 2" descr="Modul 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38" y="1562099"/>
            <a:ext cx="7920215" cy="484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42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12748" y="235353"/>
            <a:ext cx="3805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Petunjuk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Registrasi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Online</a:t>
            </a:r>
          </a:p>
        </p:txBody>
      </p:sp>
      <p:sp>
        <p:nvSpPr>
          <p:cNvPr id="11" name="Parallelogram 10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44033" y="955865"/>
            <a:ext cx="8226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4. </a:t>
            </a:r>
            <a:r>
              <a:rPr lang="en-US" sz="1600" dirty="0" err="1"/>
              <a:t>Dihalaman</a:t>
            </a:r>
            <a:r>
              <a:rPr lang="en-US" sz="1600" dirty="0"/>
              <a:t> register </a:t>
            </a:r>
            <a:r>
              <a:rPr lang="en-US" sz="1600" dirty="0" err="1"/>
              <a:t>silahkan</a:t>
            </a:r>
            <a:r>
              <a:rPr lang="en-US" sz="1600" dirty="0"/>
              <a:t> </a:t>
            </a:r>
            <a:r>
              <a:rPr lang="en-US" sz="1600" dirty="0" err="1"/>
              <a:t>masukan</a:t>
            </a:r>
            <a:r>
              <a:rPr lang="en-US" sz="1600" dirty="0"/>
              <a:t> data yang </a:t>
            </a:r>
            <a:r>
              <a:rPr lang="en-US" sz="1600" dirty="0" err="1"/>
              <a:t>diminta</a:t>
            </a:r>
            <a:r>
              <a:rPr lang="en-US" sz="1600" dirty="0"/>
              <a:t> </a:t>
            </a:r>
            <a:r>
              <a:rPr lang="en-US" sz="1600" dirty="0" err="1"/>
              <a:t>dalam</a:t>
            </a:r>
            <a:r>
              <a:rPr lang="en-US" sz="1600" dirty="0"/>
              <a:t> form </a:t>
            </a:r>
            <a:r>
              <a:rPr lang="en-US" sz="1600" dirty="0" err="1"/>
              <a:t>Biodata</a:t>
            </a:r>
            <a:r>
              <a:rPr lang="en-US" sz="1600" dirty="0"/>
              <a:t> </a:t>
            </a:r>
            <a:r>
              <a:rPr lang="en-US" sz="1600" dirty="0" err="1"/>
              <a:t>Peserta</a:t>
            </a:r>
            <a:r>
              <a:rPr lang="en-US" sz="1600" dirty="0"/>
              <a:t> OSP.</a:t>
            </a:r>
          </a:p>
        </p:txBody>
      </p:sp>
      <p:pic>
        <p:nvPicPr>
          <p:cNvPr id="15" name="Picture 14" descr="Screen Shot 2019-04-02 at 2.23.56 PM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51" b="9252"/>
          <a:stretch/>
        </p:blipFill>
        <p:spPr>
          <a:xfrm>
            <a:off x="235679" y="1545096"/>
            <a:ext cx="8628454" cy="428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0526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12748" y="217712"/>
            <a:ext cx="3805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Petunjuk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Registrasi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Online</a:t>
            </a:r>
          </a:p>
        </p:txBody>
      </p:sp>
      <p:sp>
        <p:nvSpPr>
          <p:cNvPr id="15" name="Parallelogram 14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44033" y="955865"/>
            <a:ext cx="89321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5. </a:t>
            </a:r>
            <a:r>
              <a:rPr lang="en-US" sz="1600" dirty="0" err="1"/>
              <a:t>Setelah</a:t>
            </a:r>
            <a:r>
              <a:rPr lang="en-US" sz="1600" dirty="0"/>
              <a:t> </a:t>
            </a:r>
            <a:r>
              <a:rPr lang="en-US" sz="1600" dirty="0" err="1"/>
              <a:t>selesai</a:t>
            </a:r>
            <a:r>
              <a:rPr lang="en-US" sz="1600" dirty="0"/>
              <a:t> </a:t>
            </a:r>
            <a:r>
              <a:rPr lang="en-US" sz="1600" dirty="0" err="1"/>
              <a:t>klik</a:t>
            </a:r>
            <a:r>
              <a:rPr lang="en-US" sz="1600" dirty="0"/>
              <a:t> “Proses” </a:t>
            </a:r>
            <a:r>
              <a:rPr lang="en-US" sz="1600" dirty="0" err="1"/>
              <a:t>untuk</a:t>
            </a:r>
            <a:r>
              <a:rPr lang="en-US" sz="1600" dirty="0"/>
              <a:t> </a:t>
            </a:r>
            <a:r>
              <a:rPr lang="en-US" sz="1600" dirty="0" err="1"/>
              <a:t>melanjutkan</a:t>
            </a:r>
            <a:r>
              <a:rPr lang="en-US" sz="1600" dirty="0"/>
              <a:t>, </a:t>
            </a:r>
            <a:r>
              <a:rPr lang="en-US" sz="1600" dirty="0" err="1"/>
              <a:t>sampai</a:t>
            </a:r>
            <a:r>
              <a:rPr lang="en-US" sz="1600" dirty="0"/>
              <a:t> </a:t>
            </a:r>
            <a:r>
              <a:rPr lang="en-US" sz="1600" dirty="0" err="1"/>
              <a:t>keluar</a:t>
            </a:r>
            <a:r>
              <a:rPr lang="en-US" sz="1600" dirty="0"/>
              <a:t> “</a:t>
            </a:r>
            <a:r>
              <a:rPr lang="en-US" sz="1600" dirty="0" err="1"/>
              <a:t>sukses</a:t>
            </a:r>
            <a:r>
              <a:rPr lang="en-US" sz="1600" dirty="0"/>
              <a:t>, </a:t>
            </a:r>
            <a:r>
              <a:rPr lang="en-US" sz="1600" dirty="0" err="1"/>
              <a:t>biodata</a:t>
            </a:r>
            <a:r>
              <a:rPr lang="en-US" sz="1600" dirty="0"/>
              <a:t> </a:t>
            </a:r>
            <a:r>
              <a:rPr lang="en-US" sz="1600" dirty="0" err="1"/>
              <a:t>anda</a:t>
            </a:r>
            <a:r>
              <a:rPr lang="en-US" sz="1600" dirty="0"/>
              <a:t> </a:t>
            </a:r>
            <a:r>
              <a:rPr lang="en-US" sz="1600" dirty="0" err="1"/>
              <a:t>sudah</a:t>
            </a:r>
            <a:r>
              <a:rPr lang="en-US" sz="1600" dirty="0"/>
              <a:t> kami</a:t>
            </a:r>
          </a:p>
          <a:p>
            <a:r>
              <a:rPr lang="en-US" sz="1600" dirty="0"/>
              <a:t>    </a:t>
            </a:r>
            <a:r>
              <a:rPr lang="en-US" sz="1600" dirty="0" err="1"/>
              <a:t>Simpan</a:t>
            </a:r>
            <a:r>
              <a:rPr lang="en-US" sz="1600" dirty="0"/>
              <a:t>, </a:t>
            </a:r>
            <a:r>
              <a:rPr lang="en-US" sz="1600" dirty="0" err="1"/>
              <a:t>terimakasih</a:t>
            </a:r>
            <a:r>
              <a:rPr lang="en-US" sz="1600" dirty="0"/>
              <a:t>” </a:t>
            </a:r>
            <a:r>
              <a:rPr lang="en-US" sz="1600" dirty="0" err="1"/>
              <a:t>seperti</a:t>
            </a:r>
            <a:r>
              <a:rPr lang="en-US" sz="1600" dirty="0"/>
              <a:t> </a:t>
            </a:r>
            <a:r>
              <a:rPr lang="en-US" sz="1600" dirty="0" err="1"/>
              <a:t>gambar</a:t>
            </a:r>
            <a:r>
              <a:rPr lang="en-US" sz="1600" dirty="0"/>
              <a:t> </a:t>
            </a:r>
            <a:r>
              <a:rPr lang="en-US" sz="1600" dirty="0" err="1"/>
              <a:t>berikut</a:t>
            </a:r>
            <a:r>
              <a:rPr lang="en-US" sz="1600" dirty="0"/>
              <a:t> </a:t>
            </a:r>
            <a:r>
              <a:rPr lang="en-US" sz="1600" dirty="0" err="1"/>
              <a:t>maka</a:t>
            </a:r>
            <a:r>
              <a:rPr lang="en-US" sz="1600" dirty="0"/>
              <a:t> </a:t>
            </a:r>
            <a:r>
              <a:rPr lang="en-US" sz="1600" dirty="0" err="1"/>
              <a:t>anda</a:t>
            </a:r>
            <a:r>
              <a:rPr lang="en-US" sz="1600" dirty="0"/>
              <a:t> </a:t>
            </a:r>
            <a:r>
              <a:rPr lang="en-US" sz="1600" dirty="0" err="1"/>
              <a:t>berhasil</a:t>
            </a:r>
            <a:r>
              <a:rPr lang="en-US" sz="1600" dirty="0"/>
              <a:t> </a:t>
            </a:r>
            <a:r>
              <a:rPr lang="en-US" sz="1600" dirty="0" err="1"/>
              <a:t>melakukan</a:t>
            </a:r>
            <a:r>
              <a:rPr lang="en-US" sz="1600" dirty="0"/>
              <a:t> </a:t>
            </a:r>
            <a:r>
              <a:rPr lang="en-US" sz="1600" dirty="0" err="1"/>
              <a:t>registrasi</a:t>
            </a:r>
            <a:r>
              <a:rPr lang="en-US" sz="1600" dirty="0"/>
              <a:t> </a:t>
            </a:r>
            <a:r>
              <a:rPr lang="en-US" sz="1600" dirty="0" err="1"/>
              <a:t>pengisian</a:t>
            </a:r>
            <a:endParaRPr lang="en-US" sz="1600" dirty="0"/>
          </a:p>
          <a:p>
            <a:r>
              <a:rPr lang="en-US" sz="1600" dirty="0"/>
              <a:t>    </a:t>
            </a:r>
            <a:r>
              <a:rPr lang="en-US" sz="1600" dirty="0" err="1"/>
              <a:t>Biodata</a:t>
            </a:r>
            <a:r>
              <a:rPr lang="en-US" sz="1600" dirty="0"/>
              <a:t> OSP </a:t>
            </a:r>
            <a:r>
              <a:rPr lang="en-US" sz="1600" dirty="0" err="1"/>
              <a:t>tahun</a:t>
            </a:r>
            <a:r>
              <a:rPr lang="en-US" sz="1600" dirty="0"/>
              <a:t> 2019</a:t>
            </a:r>
          </a:p>
        </p:txBody>
      </p:sp>
      <p:pic>
        <p:nvPicPr>
          <p:cNvPr id="20" name="Picture 19" descr="Screen Shot 2019-04-02 at 2.29.43 PM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80"/>
          <a:stretch/>
        </p:blipFill>
        <p:spPr>
          <a:xfrm>
            <a:off x="405890" y="1924824"/>
            <a:ext cx="8463843" cy="466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54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29068" y="1179523"/>
            <a:ext cx="799080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err="1">
                <a:latin typeface="Arial"/>
                <a:cs typeface="Arial"/>
              </a:rPr>
              <a:t>Tempat</a:t>
            </a:r>
            <a:r>
              <a:rPr lang="en-US" sz="2000" b="1" dirty="0">
                <a:latin typeface="Arial"/>
                <a:cs typeface="Arial"/>
              </a:rPr>
              <a:t> </a:t>
            </a:r>
            <a:r>
              <a:rPr lang="en-US" sz="2000" b="1" dirty="0" err="1">
                <a:latin typeface="Arial"/>
                <a:cs typeface="Arial"/>
              </a:rPr>
              <a:t>Pelaksanaan</a:t>
            </a:r>
            <a:r>
              <a:rPr lang="en-US" sz="2000" b="1" dirty="0">
                <a:latin typeface="Arial"/>
                <a:cs typeface="Arial"/>
              </a:rPr>
              <a:t> </a:t>
            </a:r>
            <a:r>
              <a:rPr lang="en-US" sz="2000" b="1" dirty="0" err="1">
                <a:latin typeface="Arial"/>
                <a:cs typeface="Arial"/>
              </a:rPr>
              <a:t>Olimpiade</a:t>
            </a:r>
            <a:r>
              <a:rPr lang="en-US" sz="2000" b="1" dirty="0">
                <a:latin typeface="Arial"/>
                <a:cs typeface="Arial"/>
              </a:rPr>
              <a:t> </a:t>
            </a:r>
            <a:r>
              <a:rPr lang="en-US" sz="2000" b="1" dirty="0" err="1">
                <a:latin typeface="Arial"/>
                <a:cs typeface="Arial"/>
              </a:rPr>
              <a:t>Sains</a:t>
            </a:r>
            <a:r>
              <a:rPr lang="en-US" sz="2000" b="1" dirty="0">
                <a:latin typeface="Arial"/>
                <a:cs typeface="Arial"/>
              </a:rPr>
              <a:t> Tingkat </a:t>
            </a:r>
            <a:r>
              <a:rPr lang="en-US" sz="2000" b="1" dirty="0" err="1">
                <a:latin typeface="Arial"/>
                <a:cs typeface="Arial"/>
              </a:rPr>
              <a:t>Internasional</a:t>
            </a:r>
            <a:r>
              <a:rPr lang="en-US" sz="2000" b="1" dirty="0">
                <a:latin typeface="Arial"/>
                <a:cs typeface="Arial"/>
              </a:rPr>
              <a:t> </a:t>
            </a:r>
            <a:r>
              <a:rPr lang="en-US" sz="2000" b="1" dirty="0" err="1">
                <a:latin typeface="Arial"/>
                <a:cs typeface="Arial"/>
              </a:rPr>
              <a:t>Tahun</a:t>
            </a:r>
            <a:r>
              <a:rPr lang="en-US" sz="2000" b="1" dirty="0">
                <a:latin typeface="Arial"/>
                <a:cs typeface="Arial"/>
              </a:rPr>
              <a:t> 2020</a:t>
            </a:r>
            <a:endParaRPr lang="en-US" sz="2400" b="1" dirty="0"/>
          </a:p>
          <a:p>
            <a:pPr marL="354013" lvl="1" indent="-354013">
              <a:spcBef>
                <a:spcPts val="600"/>
              </a:spcBef>
              <a:buSzPct val="80000"/>
            </a:pPr>
            <a:r>
              <a:rPr lang="en-US" sz="2000" dirty="0">
                <a:latin typeface="Arial"/>
                <a:cs typeface="Arial"/>
              </a:rPr>
              <a:t>1. 	International </a:t>
            </a:r>
            <a:r>
              <a:rPr lang="en-US" sz="2000" b="1" dirty="0">
                <a:latin typeface="Arial"/>
                <a:cs typeface="Arial"/>
              </a:rPr>
              <a:t>Mathematical</a:t>
            </a:r>
            <a:r>
              <a:rPr lang="en-US" sz="2000" dirty="0">
                <a:latin typeface="Arial"/>
                <a:cs typeface="Arial"/>
              </a:rPr>
              <a:t> Olympiad (IMO) : Russia</a:t>
            </a:r>
          </a:p>
          <a:p>
            <a:pPr marL="354013" lvl="1" indent="-354013">
              <a:spcBef>
                <a:spcPts val="600"/>
              </a:spcBef>
              <a:buSzPct val="80000"/>
            </a:pPr>
            <a:r>
              <a:rPr lang="en-US" sz="2000" dirty="0">
                <a:latin typeface="Arial"/>
                <a:cs typeface="Arial"/>
              </a:rPr>
              <a:t>2. 	International </a:t>
            </a:r>
            <a:r>
              <a:rPr lang="en-US" sz="2000" b="1" dirty="0">
                <a:latin typeface="Arial"/>
                <a:cs typeface="Arial"/>
              </a:rPr>
              <a:t>Physics</a:t>
            </a:r>
            <a:r>
              <a:rPr lang="en-US" sz="2000" dirty="0">
                <a:latin typeface="Arial"/>
                <a:cs typeface="Arial"/>
              </a:rPr>
              <a:t> Olympiad (</a:t>
            </a:r>
            <a:r>
              <a:rPr lang="en-US" sz="2000" dirty="0" err="1">
                <a:latin typeface="Arial"/>
                <a:cs typeface="Arial"/>
              </a:rPr>
              <a:t>IPhO</a:t>
            </a:r>
            <a:r>
              <a:rPr lang="en-US" sz="2000" dirty="0">
                <a:latin typeface="Arial"/>
                <a:cs typeface="Arial"/>
              </a:rPr>
              <a:t>) : Lithuania</a:t>
            </a:r>
          </a:p>
          <a:p>
            <a:pPr marL="354013" lvl="1" indent="-354013">
              <a:spcBef>
                <a:spcPts val="600"/>
              </a:spcBef>
              <a:buSzPct val="80000"/>
            </a:pPr>
            <a:r>
              <a:rPr lang="en-US" sz="2000" dirty="0">
                <a:latin typeface="Arial"/>
                <a:cs typeface="Arial"/>
              </a:rPr>
              <a:t>3. 	International </a:t>
            </a:r>
            <a:r>
              <a:rPr lang="en-US" sz="2000" b="1" dirty="0">
                <a:latin typeface="Arial"/>
                <a:cs typeface="Arial"/>
              </a:rPr>
              <a:t>Chemistry</a:t>
            </a:r>
            <a:r>
              <a:rPr lang="en-US" sz="2000" dirty="0">
                <a:latin typeface="Arial"/>
                <a:cs typeface="Arial"/>
              </a:rPr>
              <a:t> Olympiad (</a:t>
            </a:r>
            <a:r>
              <a:rPr lang="en-US" sz="2000" dirty="0" err="1">
                <a:latin typeface="Arial"/>
                <a:cs typeface="Arial"/>
              </a:rPr>
              <a:t>IChO</a:t>
            </a:r>
            <a:r>
              <a:rPr lang="en-US" sz="2000" dirty="0">
                <a:latin typeface="Arial"/>
                <a:cs typeface="Arial"/>
              </a:rPr>
              <a:t>) : Istanbul, </a:t>
            </a:r>
            <a:r>
              <a:rPr lang="en-US" sz="2000" dirty="0" err="1">
                <a:latin typeface="Arial"/>
                <a:cs typeface="Arial"/>
              </a:rPr>
              <a:t>Turki</a:t>
            </a:r>
            <a:endParaRPr lang="en-US" sz="2000" dirty="0">
              <a:latin typeface="Arial"/>
              <a:cs typeface="Arial"/>
            </a:endParaRPr>
          </a:p>
          <a:p>
            <a:pPr marL="354013" lvl="1" indent="-354013">
              <a:spcBef>
                <a:spcPts val="600"/>
              </a:spcBef>
              <a:buSzPct val="80000"/>
            </a:pPr>
            <a:r>
              <a:rPr lang="en-US" sz="2000" dirty="0">
                <a:latin typeface="Arial"/>
                <a:cs typeface="Arial"/>
              </a:rPr>
              <a:t>4. 	International Olympiad in </a:t>
            </a:r>
            <a:r>
              <a:rPr lang="en-US" sz="2000" b="1" dirty="0">
                <a:latin typeface="Arial"/>
                <a:cs typeface="Arial"/>
              </a:rPr>
              <a:t>Informatics</a:t>
            </a:r>
            <a:r>
              <a:rPr lang="en-US" sz="2000" dirty="0">
                <a:latin typeface="Arial"/>
                <a:cs typeface="Arial"/>
              </a:rPr>
              <a:t> (IOI) : </a:t>
            </a:r>
            <a:r>
              <a:rPr lang="en-US" sz="2000" dirty="0" err="1">
                <a:latin typeface="Arial"/>
                <a:cs typeface="Arial"/>
              </a:rPr>
              <a:t>Singapura</a:t>
            </a:r>
            <a:endParaRPr lang="en-US" sz="2000" dirty="0">
              <a:latin typeface="Arial"/>
              <a:cs typeface="Arial"/>
            </a:endParaRPr>
          </a:p>
          <a:p>
            <a:pPr marL="354013" lvl="1" indent="-354013">
              <a:spcBef>
                <a:spcPts val="600"/>
              </a:spcBef>
              <a:buSzPct val="80000"/>
            </a:pPr>
            <a:r>
              <a:rPr lang="en-US" sz="2000" dirty="0">
                <a:latin typeface="Arial"/>
                <a:cs typeface="Arial"/>
              </a:rPr>
              <a:t>5. 	International </a:t>
            </a:r>
            <a:r>
              <a:rPr lang="en-US" sz="2000" b="1" dirty="0">
                <a:latin typeface="Arial"/>
                <a:cs typeface="Arial"/>
              </a:rPr>
              <a:t>Biology</a:t>
            </a:r>
            <a:r>
              <a:rPr lang="en-US" sz="2000" dirty="0">
                <a:latin typeface="Arial"/>
                <a:cs typeface="Arial"/>
              </a:rPr>
              <a:t> Olympiad (IBO) : Nagasaki, </a:t>
            </a:r>
            <a:r>
              <a:rPr lang="en-US" sz="2000" dirty="0" err="1">
                <a:latin typeface="Arial"/>
                <a:cs typeface="Arial"/>
              </a:rPr>
              <a:t>Jepang</a:t>
            </a:r>
            <a:endParaRPr lang="en-US" sz="2000" dirty="0">
              <a:latin typeface="Arial"/>
              <a:cs typeface="Arial"/>
            </a:endParaRPr>
          </a:p>
          <a:p>
            <a:pPr marL="354013" lvl="1" indent="-354013">
              <a:spcBef>
                <a:spcPts val="600"/>
              </a:spcBef>
              <a:buSzPct val="80000"/>
            </a:pPr>
            <a:r>
              <a:rPr lang="en-US" sz="2000" dirty="0">
                <a:latin typeface="Arial"/>
                <a:cs typeface="Arial"/>
              </a:rPr>
              <a:t>6. 	International Olympiad on </a:t>
            </a:r>
            <a:r>
              <a:rPr lang="en-US" sz="2000" b="1" dirty="0">
                <a:latin typeface="Arial"/>
                <a:cs typeface="Arial"/>
              </a:rPr>
              <a:t>Astronomy and Astrophysics </a:t>
            </a:r>
            <a:r>
              <a:rPr lang="en-US" sz="2000" dirty="0">
                <a:latin typeface="Arial"/>
                <a:cs typeface="Arial"/>
              </a:rPr>
              <a:t>(IOAA) : Bogota, </a:t>
            </a:r>
            <a:r>
              <a:rPr lang="en-US" sz="2000" dirty="0" err="1">
                <a:latin typeface="Arial"/>
                <a:cs typeface="Arial"/>
              </a:rPr>
              <a:t>Kolombia</a:t>
            </a:r>
            <a:endParaRPr lang="en-US" sz="2000" dirty="0">
              <a:latin typeface="Arial"/>
              <a:cs typeface="Arial"/>
            </a:endParaRPr>
          </a:p>
          <a:p>
            <a:pPr marL="354013" lvl="1" indent="-354013">
              <a:buSzPct val="80000"/>
            </a:pPr>
            <a:r>
              <a:rPr lang="en-US" sz="2000" dirty="0">
                <a:latin typeface="Arial"/>
                <a:cs typeface="Arial"/>
              </a:rPr>
              <a:t>7. 	International </a:t>
            </a:r>
            <a:r>
              <a:rPr lang="en-US" sz="2000" b="1" dirty="0">
                <a:latin typeface="Arial"/>
                <a:cs typeface="Arial"/>
              </a:rPr>
              <a:t>Earth Science </a:t>
            </a:r>
            <a:r>
              <a:rPr lang="en-US" sz="2000" dirty="0">
                <a:latin typeface="Arial"/>
                <a:cs typeface="Arial"/>
              </a:rPr>
              <a:t>Olympiad (IESO) : St. Petersburg, Russia</a:t>
            </a:r>
          </a:p>
          <a:p>
            <a:pPr marL="354013" lvl="1" indent="-354013">
              <a:buSzPct val="80000"/>
              <a:buAutoNum type="arabicPeriod" startAt="8"/>
            </a:pPr>
            <a:r>
              <a:rPr lang="en-US" sz="2000" dirty="0">
                <a:latin typeface="Arial"/>
                <a:cs typeface="Arial"/>
              </a:rPr>
              <a:t>International </a:t>
            </a:r>
            <a:r>
              <a:rPr lang="en-US" sz="2000" b="1" dirty="0">
                <a:latin typeface="Arial"/>
                <a:cs typeface="Arial"/>
              </a:rPr>
              <a:t>Geography</a:t>
            </a:r>
            <a:r>
              <a:rPr lang="en-US" sz="2000" dirty="0">
                <a:latin typeface="Arial"/>
                <a:cs typeface="Arial"/>
              </a:rPr>
              <a:t> Olympiad (</a:t>
            </a:r>
            <a:r>
              <a:rPr lang="en-US" sz="2000" dirty="0" err="1">
                <a:latin typeface="Arial"/>
                <a:cs typeface="Arial"/>
              </a:rPr>
              <a:t>IGeO</a:t>
            </a:r>
            <a:r>
              <a:rPr lang="en-US" sz="2000" dirty="0">
                <a:latin typeface="Arial"/>
                <a:cs typeface="Arial"/>
              </a:rPr>
              <a:t>) : Istanbul, </a:t>
            </a:r>
            <a:r>
              <a:rPr lang="en-US" sz="2000" dirty="0" err="1">
                <a:latin typeface="Arial"/>
                <a:cs typeface="Arial"/>
              </a:rPr>
              <a:t>Turki</a:t>
            </a:r>
            <a:endParaRPr lang="en-US" sz="2000" dirty="0">
              <a:latin typeface="Arial"/>
              <a:cs typeface="Arial"/>
            </a:endParaRPr>
          </a:p>
          <a:p>
            <a:pPr marL="354013" lvl="1" indent="-354013">
              <a:buSzPct val="80000"/>
              <a:buAutoNum type="arabicPeriod" startAt="8"/>
            </a:pPr>
            <a:r>
              <a:rPr lang="en-US" sz="2000" dirty="0">
                <a:latin typeface="Arial"/>
                <a:cs typeface="Arial"/>
              </a:rPr>
              <a:t>International </a:t>
            </a:r>
            <a:r>
              <a:rPr lang="en-US" sz="2000" b="1" dirty="0">
                <a:latin typeface="Arial"/>
                <a:cs typeface="Arial"/>
              </a:rPr>
              <a:t>Economy</a:t>
            </a:r>
            <a:r>
              <a:rPr lang="en-US" sz="2000" dirty="0">
                <a:latin typeface="Arial"/>
                <a:cs typeface="Arial"/>
              </a:rPr>
              <a:t> Olympiad (IEO) : Astana, Kazakhstan</a:t>
            </a:r>
          </a:p>
          <a:p>
            <a:pPr marL="0" lvl="1">
              <a:spcBef>
                <a:spcPts val="600"/>
              </a:spcBef>
              <a:buSzPct val="80000"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27323" y="199228"/>
            <a:ext cx="3481367" cy="7171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Olimpiade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Sains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Tingkat </a:t>
            </a:r>
          </a:p>
          <a:p>
            <a:pPr>
              <a:lnSpc>
                <a:spcPct val="70000"/>
              </a:lnSpc>
            </a:pP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Internasional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2020</a:t>
            </a:r>
          </a:p>
        </p:txBody>
      </p:sp>
      <p:sp>
        <p:nvSpPr>
          <p:cNvPr id="11" name="Parallelogram 10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9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3766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12748" y="217712"/>
            <a:ext cx="3805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Petunjuk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Registrasi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Online</a:t>
            </a:r>
          </a:p>
        </p:txBody>
      </p:sp>
      <p:sp>
        <p:nvSpPr>
          <p:cNvPr id="15" name="Parallelogram 14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  <p:pic>
        <p:nvPicPr>
          <p:cNvPr id="2" name="Picture 1" descr="Modul 6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500" y="921774"/>
            <a:ext cx="4095429" cy="635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1630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019A26-FB8C-4686-84B4-D334DC5178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089339"/>
            <a:ext cx="7520940" cy="3579849"/>
          </a:xfrm>
        </p:spPr>
        <p:txBody>
          <a:bodyPr>
            <a:normAutofit lnSpcReduction="10000"/>
          </a:bodyPr>
          <a:lstStyle/>
          <a:p>
            <a:pPr algn="ctr"/>
            <a:r>
              <a:rPr lang="en-ID" sz="2400" dirty="0"/>
              <a:t>INFORMASI PENTING UNTUK PARA PESERTA OSP 2019</a:t>
            </a:r>
          </a:p>
          <a:p>
            <a:pPr algn="ctr"/>
            <a:r>
              <a:rPr lang="en-ID" sz="2400" i="1" dirty="0"/>
              <a:t>DOWNLOAD LINK</a:t>
            </a:r>
            <a:r>
              <a:rPr lang="en-ID" sz="2400" dirty="0"/>
              <a:t> BERIKUT INI</a:t>
            </a:r>
          </a:p>
          <a:p>
            <a:pPr algn="ctr"/>
            <a:endParaRPr lang="en-ID" sz="2400" dirty="0"/>
          </a:p>
          <a:p>
            <a:pPr algn="ctr"/>
            <a:r>
              <a:rPr lang="en-ID" sz="2400" dirty="0">
                <a:hlinkClick r:id="rId2"/>
              </a:rPr>
              <a:t>http://olimpiade.psma.kemdikbud.go.id/index/panduan/2019/LJK_MODUL_PANDUAN_OSP2019.zip</a:t>
            </a:r>
            <a:endParaRPr lang="en-ID" sz="2400" dirty="0"/>
          </a:p>
          <a:p>
            <a:pPr algn="ctr"/>
            <a:endParaRPr lang="en-ID" sz="2400" i="1" dirty="0"/>
          </a:p>
          <a:p>
            <a:pPr algn="ctr"/>
            <a:r>
              <a:rPr lang="en-ID" sz="2400" i="1" dirty="0"/>
              <a:t>URL</a:t>
            </a:r>
            <a:r>
              <a:rPr lang="en-ID" sz="2400" dirty="0"/>
              <a:t> </a:t>
            </a:r>
            <a:r>
              <a:rPr lang="en-ID" sz="2400" dirty="0" err="1"/>
              <a:t>untuk</a:t>
            </a:r>
            <a:r>
              <a:rPr lang="en-ID" sz="2400" dirty="0"/>
              <a:t> </a:t>
            </a:r>
            <a:r>
              <a:rPr lang="en-ID" sz="2400" dirty="0" err="1"/>
              <a:t>pengisian</a:t>
            </a:r>
            <a:r>
              <a:rPr lang="en-ID" sz="2400" dirty="0"/>
              <a:t> </a:t>
            </a:r>
            <a:r>
              <a:rPr lang="en-ID" sz="2400" dirty="0" err="1"/>
              <a:t>kode</a:t>
            </a:r>
            <a:r>
              <a:rPr lang="en-ID" sz="2400" dirty="0"/>
              <a:t> </a:t>
            </a:r>
            <a:r>
              <a:rPr lang="en-ID" sz="2400" dirty="0" err="1"/>
              <a:t>registrasi</a:t>
            </a:r>
            <a:r>
              <a:rPr lang="en-ID" sz="2400" dirty="0"/>
              <a:t> :</a:t>
            </a:r>
          </a:p>
          <a:p>
            <a:pPr algn="ctr"/>
            <a:r>
              <a:rPr lang="en-ID" sz="2400" dirty="0">
                <a:hlinkClick r:id="rId3"/>
              </a:rPr>
              <a:t>http://olimpiade.psma.kemdikbud.go.id/olimpiade/osn</a:t>
            </a:r>
            <a:endParaRPr lang="en-ID" sz="2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A689CE0-F122-48C7-BAD3-573D262B47BC}"/>
              </a:ext>
            </a:extLst>
          </p:cNvPr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>
            <a:extLst>
              <a:ext uri="{FF2B5EF4-FFF2-40B4-BE49-F238E27FC236}">
                <a16:creationId xmlns:a16="http://schemas.microsoft.com/office/drawing/2014/main" id="{A93BAD81-75D6-42FF-889E-0D86B829504C}"/>
              </a:ext>
            </a:extLst>
          </p:cNvPr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6E650507-48A9-4B20-8E02-F4E1F674646C}"/>
              </a:ext>
            </a:extLst>
          </p:cNvPr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B185CA70-ACFF-4315-A1F8-2DC7C9E1B2AD}"/>
              </a:ext>
            </a:extLst>
          </p:cNvPr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945102-A541-40C4-ADDE-7F90FB8B98FC}"/>
              </a:ext>
            </a:extLst>
          </p:cNvPr>
          <p:cNvSpPr txBox="1"/>
          <p:nvPr/>
        </p:nvSpPr>
        <p:spPr>
          <a:xfrm>
            <a:off x="2212748" y="217712"/>
            <a:ext cx="3805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Petunjuk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Registrasi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Online</a:t>
            </a:r>
          </a:p>
        </p:txBody>
      </p:sp>
      <p:sp>
        <p:nvSpPr>
          <p:cNvPr id="9" name="Parallelogram 8">
            <a:extLst>
              <a:ext uri="{FF2B5EF4-FFF2-40B4-BE49-F238E27FC236}">
                <a16:creationId xmlns:a16="http://schemas.microsoft.com/office/drawing/2014/main" id="{685E2910-6301-4A66-88A2-7769B010B586}"/>
              </a:ext>
            </a:extLst>
          </p:cNvPr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o OSN 2017.png">
            <a:extLst>
              <a:ext uri="{FF2B5EF4-FFF2-40B4-BE49-F238E27FC236}">
                <a16:creationId xmlns:a16="http://schemas.microsoft.com/office/drawing/2014/main" id="{7E9DA186-C300-4749-8181-FEF5166E4D7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7229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/>
              <a:t>TERIMAKASIH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50310" y="5389705"/>
            <a:ext cx="53433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Direktorat</a:t>
            </a:r>
            <a:r>
              <a:rPr lang="en-US" dirty="0"/>
              <a:t> </a:t>
            </a:r>
            <a:r>
              <a:rPr lang="en-US" dirty="0" err="1"/>
              <a:t>Pembinaan</a:t>
            </a:r>
            <a:r>
              <a:rPr lang="en-US" dirty="0"/>
              <a:t> </a:t>
            </a:r>
            <a:r>
              <a:rPr lang="en-US" dirty="0" err="1"/>
              <a:t>Sekolah</a:t>
            </a:r>
            <a:r>
              <a:rPr lang="en-US" dirty="0"/>
              <a:t> </a:t>
            </a:r>
            <a:r>
              <a:rPr lang="en-US" dirty="0" err="1"/>
              <a:t>Menengah</a:t>
            </a:r>
            <a:r>
              <a:rPr lang="en-US" dirty="0"/>
              <a:t> </a:t>
            </a:r>
            <a:r>
              <a:rPr lang="en-US" dirty="0" err="1"/>
              <a:t>Atas</a:t>
            </a:r>
            <a:endParaRPr lang="en-US" b="1" dirty="0"/>
          </a:p>
          <a:p>
            <a:r>
              <a:rPr lang="en-US" dirty="0" err="1"/>
              <a:t>Direktorat</a:t>
            </a:r>
            <a:r>
              <a:rPr lang="en-US" dirty="0"/>
              <a:t> </a:t>
            </a:r>
            <a:r>
              <a:rPr lang="en-US" dirty="0" err="1"/>
              <a:t>Jenderal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Dasar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Menengah</a:t>
            </a:r>
            <a:endParaRPr lang="en-US" dirty="0"/>
          </a:p>
          <a:p>
            <a:r>
              <a:rPr lang="en-US" b="1" dirty="0" err="1"/>
              <a:t>Kementerian</a:t>
            </a:r>
            <a:r>
              <a:rPr lang="en-US" b="1" dirty="0"/>
              <a:t> </a:t>
            </a:r>
            <a:r>
              <a:rPr lang="en-US" b="1" dirty="0" err="1"/>
              <a:t>Pendidikan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Kebudayaan</a:t>
            </a:r>
            <a:endParaRPr lang="en-US" dirty="0"/>
          </a:p>
          <a:p>
            <a:r>
              <a:rPr lang="en-US" dirty="0" err="1"/>
              <a:t>Tahun</a:t>
            </a:r>
            <a:r>
              <a:rPr lang="en-US" dirty="0"/>
              <a:t> 2019</a:t>
            </a:r>
          </a:p>
        </p:txBody>
      </p:sp>
      <p:pic>
        <p:nvPicPr>
          <p:cNvPr id="6" name="Picture 5" descr="LOGO DIKBUD resmi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225" y="1399074"/>
            <a:ext cx="1668421" cy="1692896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605266" y="3814510"/>
            <a:ext cx="7858228" cy="941598"/>
            <a:chOff x="329146" y="3667270"/>
            <a:chExt cx="7858228" cy="941598"/>
          </a:xfrm>
        </p:grpSpPr>
        <p:pic>
          <p:nvPicPr>
            <p:cNvPr id="5" name="Picture 4" descr="Logo OSN 2017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33436" y="3667270"/>
              <a:ext cx="2222173" cy="941598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29146" y="3862001"/>
              <a:ext cx="785822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dirty="0">
                  <a:latin typeface="Arial Black"/>
                  <a:cs typeface="Arial Black"/>
                </a:rPr>
                <a:t>SAMPAI JUMPA DI                      2019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8178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27323" y="133758"/>
            <a:ext cx="4647426" cy="796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Jadwal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Pelaksanaan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Seleksi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OSP </a:t>
            </a:r>
          </a:p>
          <a:p>
            <a:pPr>
              <a:lnSpc>
                <a:spcPct val="80000"/>
              </a:lnSpc>
            </a:pPr>
            <a:r>
              <a:rPr lang="en-US" sz="28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Tahun</a:t>
            </a:r>
            <a:r>
              <a:rPr lang="en-US" sz="28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2019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156872"/>
              </p:ext>
            </p:extLst>
          </p:nvPr>
        </p:nvGraphicFramePr>
        <p:xfrm>
          <a:off x="628465" y="1525425"/>
          <a:ext cx="7760823" cy="23793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0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58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719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9103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+mj-lt"/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latin typeface="+mj-lt"/>
                        </a:rPr>
                        <a:t>Tanggal</a:t>
                      </a:r>
                      <a:endParaRPr lang="en-US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latin typeface="+mj-lt"/>
                        </a:rPr>
                        <a:t>Bidang</a:t>
                      </a:r>
                      <a:r>
                        <a:rPr lang="en-US" b="1" baseline="0" dirty="0">
                          <a:latin typeface="+mj-lt"/>
                        </a:rPr>
                        <a:t> </a:t>
                      </a:r>
                      <a:r>
                        <a:rPr lang="en-US" b="1" baseline="0" dirty="0" err="1">
                          <a:latin typeface="+mj-lt"/>
                        </a:rPr>
                        <a:t>Ilmu</a:t>
                      </a:r>
                      <a:endParaRPr lang="en-US" b="1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103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Selasa</a:t>
                      </a:r>
                      <a:r>
                        <a:rPr lang="en-US" dirty="0"/>
                        <a:t>,</a:t>
                      </a:r>
                    </a:p>
                    <a:p>
                      <a:r>
                        <a:rPr lang="en-US" dirty="0"/>
                        <a:t>9</a:t>
                      </a:r>
                      <a:r>
                        <a:rPr lang="en-US" baseline="0" dirty="0"/>
                        <a:t> April</a:t>
                      </a:r>
                      <a:r>
                        <a:rPr lang="en-US" dirty="0"/>
                        <a:t>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Matematika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Fisika</a:t>
                      </a:r>
                      <a:r>
                        <a:rPr lang="en-US" dirty="0"/>
                        <a:t>, Kimia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103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Rabu</a:t>
                      </a:r>
                      <a:r>
                        <a:rPr lang="en-US" dirty="0"/>
                        <a:t>,</a:t>
                      </a:r>
                    </a:p>
                    <a:p>
                      <a:r>
                        <a:rPr lang="en-US" dirty="0"/>
                        <a:t>10</a:t>
                      </a:r>
                      <a:r>
                        <a:rPr lang="en-US" baseline="0" dirty="0"/>
                        <a:t> April</a:t>
                      </a:r>
                      <a:r>
                        <a:rPr lang="en-US" dirty="0"/>
                        <a:t>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Biologi</a:t>
                      </a:r>
                      <a:r>
                        <a:rPr lang="en-US" dirty="0"/>
                        <a:t>,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Informatika</a:t>
                      </a:r>
                      <a:r>
                        <a:rPr lang="en-US" baseline="0" dirty="0"/>
                        <a:t>/</a:t>
                      </a:r>
                      <a:r>
                        <a:rPr lang="en-US" baseline="0" dirty="0" err="1"/>
                        <a:t>Komputer</a:t>
                      </a:r>
                      <a:r>
                        <a:rPr lang="en-US" baseline="0" dirty="0"/>
                        <a:t>, </a:t>
                      </a:r>
                      <a:r>
                        <a:rPr lang="en-US" baseline="0" dirty="0" err="1"/>
                        <a:t>Astronomi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103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Kamis</a:t>
                      </a:r>
                      <a:r>
                        <a:rPr lang="en-US" dirty="0"/>
                        <a:t>,</a:t>
                      </a:r>
                    </a:p>
                    <a:p>
                      <a:r>
                        <a:rPr lang="en-US" dirty="0"/>
                        <a:t>11 </a:t>
                      </a:r>
                      <a:r>
                        <a:rPr lang="en-US" baseline="0" dirty="0"/>
                        <a:t>April</a:t>
                      </a:r>
                      <a:r>
                        <a:rPr lang="en-US" dirty="0"/>
                        <a:t>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Ekonomi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Kebumian</a:t>
                      </a:r>
                      <a:r>
                        <a:rPr lang="en-US" dirty="0"/>
                        <a:t>,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Geografi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Parallelogram 9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016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ight Triangle 3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40993" y="1181960"/>
            <a:ext cx="8255399" cy="513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2800" indent="-354013">
              <a:spcBef>
                <a:spcPts val="600"/>
              </a:spcBef>
            </a:pPr>
            <a:r>
              <a:rPr lang="en-US" sz="2400" baseline="30000" dirty="0">
                <a:latin typeface="Arial"/>
                <a:cs typeface="Arial"/>
              </a:rPr>
              <a:t>a.	</a:t>
            </a:r>
            <a:r>
              <a:rPr lang="en-US" sz="2400" baseline="30000" dirty="0" err="1">
                <a:latin typeface="Arial"/>
                <a:cs typeface="Arial"/>
              </a:rPr>
              <a:t>Warga</a:t>
            </a:r>
            <a:r>
              <a:rPr lang="en-US" sz="2400" baseline="30000" dirty="0">
                <a:latin typeface="Arial"/>
                <a:cs typeface="Arial"/>
              </a:rPr>
              <a:t> Negara Indonesia yang </a:t>
            </a:r>
            <a:r>
              <a:rPr lang="en-US" sz="2400" baseline="30000" dirty="0" err="1">
                <a:latin typeface="Arial"/>
                <a:cs typeface="Arial"/>
              </a:rPr>
              <a:t>dibuktikan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dengan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dokumen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resmi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seperti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Kartu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Pelajar</a:t>
            </a:r>
            <a:r>
              <a:rPr lang="en-US" sz="2400" baseline="30000" dirty="0">
                <a:latin typeface="Arial"/>
                <a:cs typeface="Arial"/>
              </a:rPr>
              <a:t>, KTP, SIM, </a:t>
            </a:r>
            <a:r>
              <a:rPr lang="en-US" sz="2400" baseline="30000" dirty="0" err="1">
                <a:latin typeface="Arial"/>
                <a:cs typeface="Arial"/>
              </a:rPr>
              <a:t>atau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Paspor</a:t>
            </a:r>
            <a:r>
              <a:rPr lang="en-US" sz="2400" baseline="30000" dirty="0">
                <a:latin typeface="Arial"/>
                <a:cs typeface="Arial"/>
              </a:rPr>
              <a:t>.</a:t>
            </a:r>
          </a:p>
          <a:p>
            <a:pPr marL="352800" indent="-354013">
              <a:spcBef>
                <a:spcPts val="600"/>
              </a:spcBef>
            </a:pPr>
            <a:r>
              <a:rPr lang="en-US" sz="2400" baseline="30000" dirty="0">
                <a:latin typeface="Arial"/>
                <a:cs typeface="Arial"/>
              </a:rPr>
              <a:t>b.	</a:t>
            </a:r>
            <a:r>
              <a:rPr lang="en-US" sz="2400" baseline="30000" dirty="0" err="1">
                <a:latin typeface="Arial"/>
                <a:cs typeface="Arial"/>
              </a:rPr>
              <a:t>Berminat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dan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memenuhi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syarat</a:t>
            </a:r>
            <a:r>
              <a:rPr lang="en-US" sz="2400" baseline="30000" dirty="0">
                <a:latin typeface="Arial"/>
                <a:cs typeface="Arial"/>
              </a:rPr>
              <a:t> minimal </a:t>
            </a:r>
            <a:r>
              <a:rPr lang="en-US" sz="2400" baseline="30000" dirty="0" err="1">
                <a:latin typeface="Arial"/>
                <a:cs typeface="Arial"/>
              </a:rPr>
              <a:t>pengetahuan</a:t>
            </a:r>
            <a:r>
              <a:rPr lang="en-US" sz="2400" baseline="30000" dirty="0">
                <a:latin typeface="Arial"/>
                <a:cs typeface="Arial"/>
              </a:rPr>
              <a:t> yang </a:t>
            </a:r>
            <a:r>
              <a:rPr lang="en-US" sz="2400" baseline="30000" dirty="0" err="1">
                <a:latin typeface="Arial"/>
                <a:cs typeface="Arial"/>
              </a:rPr>
              <a:t>dinyatakan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dalam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bentuk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nilai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dari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bidang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sains</a:t>
            </a:r>
            <a:r>
              <a:rPr lang="en-US" sz="2400" baseline="30000" dirty="0">
                <a:latin typeface="Arial"/>
                <a:cs typeface="Arial"/>
              </a:rPr>
              <a:t> yang </a:t>
            </a:r>
            <a:r>
              <a:rPr lang="en-US" sz="2400" baseline="30000" dirty="0" err="1">
                <a:latin typeface="Arial"/>
                <a:cs typeface="Arial"/>
              </a:rPr>
              <a:t>dipilih</a:t>
            </a:r>
            <a:r>
              <a:rPr lang="en-US" sz="2400" baseline="30000" dirty="0">
                <a:latin typeface="Arial"/>
                <a:cs typeface="Arial"/>
              </a:rPr>
              <a:t>.</a:t>
            </a:r>
          </a:p>
          <a:p>
            <a:pPr marL="352800" indent="-354013">
              <a:spcBef>
                <a:spcPts val="600"/>
              </a:spcBef>
            </a:pPr>
            <a:r>
              <a:rPr lang="en-US" sz="2400" baseline="30000" dirty="0">
                <a:latin typeface="Arial"/>
                <a:cs typeface="Arial"/>
              </a:rPr>
              <a:t>c.	</a:t>
            </a:r>
            <a:r>
              <a:rPr lang="en-US" sz="2400" baseline="30000" dirty="0" err="1">
                <a:latin typeface="Arial"/>
                <a:cs typeface="Arial"/>
              </a:rPr>
              <a:t>Mendapat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persetujuan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dari</a:t>
            </a:r>
            <a:r>
              <a:rPr lang="en-US" sz="2400" baseline="30000" dirty="0">
                <a:latin typeface="Arial"/>
                <a:cs typeface="Arial"/>
              </a:rPr>
              <a:t> orang </a:t>
            </a:r>
            <a:r>
              <a:rPr lang="en-US" sz="2400" baseline="30000" dirty="0" err="1">
                <a:latin typeface="Arial"/>
                <a:cs typeface="Arial"/>
              </a:rPr>
              <a:t>tua</a:t>
            </a:r>
            <a:r>
              <a:rPr lang="en-US" sz="2400" baseline="30000" dirty="0">
                <a:latin typeface="Arial"/>
                <a:cs typeface="Arial"/>
              </a:rPr>
              <a:t>/</a:t>
            </a:r>
            <a:r>
              <a:rPr lang="en-US" sz="2400" baseline="30000" dirty="0" err="1">
                <a:latin typeface="Arial"/>
                <a:cs typeface="Arial"/>
              </a:rPr>
              <a:t>wali</a:t>
            </a:r>
            <a:r>
              <a:rPr lang="en-US" sz="2400" baseline="30000" dirty="0">
                <a:latin typeface="Arial"/>
                <a:cs typeface="Arial"/>
              </a:rPr>
              <a:t>, </a:t>
            </a:r>
            <a:r>
              <a:rPr lang="en-US" sz="2400" baseline="30000" dirty="0" err="1">
                <a:latin typeface="Arial"/>
                <a:cs typeface="Arial"/>
              </a:rPr>
              <a:t>dan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bila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peserta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memiliki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kebutuhan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khusus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berkaitan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dengan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kesehatan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harus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mendapatkan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persetujuan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dari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pihak</a:t>
            </a:r>
            <a:r>
              <a:rPr lang="en-US" sz="2400" baseline="30000" dirty="0">
                <a:latin typeface="Arial"/>
                <a:cs typeface="Arial"/>
              </a:rPr>
              <a:t> yang </a:t>
            </a:r>
            <a:r>
              <a:rPr lang="en-US" sz="2400" baseline="30000" dirty="0" err="1">
                <a:latin typeface="Arial"/>
                <a:cs typeface="Arial"/>
              </a:rPr>
              <a:t>berwenang</a:t>
            </a:r>
            <a:r>
              <a:rPr lang="en-US" sz="2400" baseline="30000" dirty="0">
                <a:latin typeface="Arial"/>
                <a:cs typeface="Arial"/>
              </a:rPr>
              <a:t>.</a:t>
            </a:r>
          </a:p>
          <a:p>
            <a:pPr marL="352800" indent="-354013">
              <a:spcBef>
                <a:spcPts val="600"/>
              </a:spcBef>
            </a:pPr>
            <a:r>
              <a:rPr lang="en-US" sz="2400" baseline="30000" dirty="0">
                <a:latin typeface="Arial"/>
                <a:cs typeface="Arial"/>
              </a:rPr>
              <a:t>d.	</a:t>
            </a:r>
            <a:r>
              <a:rPr lang="en-US" sz="2400" baseline="30000" dirty="0" err="1">
                <a:latin typeface="Arial"/>
                <a:cs typeface="Arial"/>
              </a:rPr>
              <a:t>Setiap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siswa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hanya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dapat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mengikuti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salah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satu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bidang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sains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dan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diusulkan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oleh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Kepala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Sekolah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berdasarkan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hasil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seleksi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tingkat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sekolah</a:t>
            </a:r>
            <a:r>
              <a:rPr lang="en-US" sz="2400" baseline="30000" dirty="0">
                <a:latin typeface="Arial"/>
                <a:cs typeface="Arial"/>
              </a:rPr>
              <a:t>.</a:t>
            </a:r>
          </a:p>
          <a:p>
            <a:pPr marL="352800" indent="-354013">
              <a:spcBef>
                <a:spcPts val="600"/>
              </a:spcBef>
            </a:pPr>
            <a:r>
              <a:rPr lang="en-US" sz="2400" baseline="30000" dirty="0">
                <a:latin typeface="Arial"/>
                <a:cs typeface="Arial"/>
              </a:rPr>
              <a:t>e.	</a:t>
            </a:r>
            <a:r>
              <a:rPr lang="en-US" sz="2400" baseline="30000" dirty="0" err="1">
                <a:latin typeface="Arial"/>
                <a:cs typeface="Arial"/>
              </a:rPr>
              <a:t>Belum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pernah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meraih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medali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emas</a:t>
            </a:r>
            <a:r>
              <a:rPr lang="en-US" sz="2400" baseline="30000" dirty="0">
                <a:latin typeface="Arial"/>
                <a:cs typeface="Arial"/>
              </a:rPr>
              <a:t> OSN </a:t>
            </a:r>
            <a:r>
              <a:rPr lang="en-US" sz="2400" baseline="30000" dirty="0" err="1">
                <a:latin typeface="Arial"/>
                <a:cs typeface="Arial"/>
              </a:rPr>
              <a:t>Jenjang</a:t>
            </a:r>
            <a:r>
              <a:rPr lang="en-US" sz="2400" baseline="30000" dirty="0">
                <a:latin typeface="Arial"/>
                <a:cs typeface="Arial"/>
              </a:rPr>
              <a:t> SMA di </a:t>
            </a:r>
            <a:r>
              <a:rPr lang="en-US" sz="2400" baseline="30000" dirty="0" err="1">
                <a:latin typeface="Arial"/>
                <a:cs typeface="Arial"/>
              </a:rPr>
              <a:t>bidang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sains</a:t>
            </a:r>
            <a:r>
              <a:rPr lang="en-US" sz="2400" baseline="30000" dirty="0">
                <a:latin typeface="Arial"/>
                <a:cs typeface="Arial"/>
              </a:rPr>
              <a:t> yang </a:t>
            </a:r>
            <a:r>
              <a:rPr lang="en-US" sz="2400" baseline="30000" dirty="0" err="1">
                <a:latin typeface="Arial"/>
                <a:cs typeface="Arial"/>
              </a:rPr>
              <a:t>sama</a:t>
            </a:r>
            <a:r>
              <a:rPr lang="en-US" sz="2400" baseline="30000" dirty="0">
                <a:latin typeface="Arial"/>
                <a:cs typeface="Arial"/>
              </a:rPr>
              <a:t>.</a:t>
            </a:r>
          </a:p>
          <a:p>
            <a:pPr marL="352800" indent="-354013">
              <a:spcBef>
                <a:spcPts val="600"/>
              </a:spcBef>
            </a:pPr>
            <a:r>
              <a:rPr lang="en-US" sz="2400" baseline="30000" dirty="0">
                <a:latin typeface="Arial"/>
                <a:cs typeface="Arial"/>
              </a:rPr>
              <a:t>f.	</a:t>
            </a:r>
            <a:r>
              <a:rPr lang="en-US" sz="2400" baseline="30000" dirty="0" err="1">
                <a:latin typeface="Arial"/>
                <a:cs typeface="Arial"/>
              </a:rPr>
              <a:t>Belum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pernah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mengikuti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Olimpiade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Sains</a:t>
            </a:r>
            <a:r>
              <a:rPr lang="en-US" sz="2400" baseline="30000" dirty="0">
                <a:latin typeface="Arial"/>
                <a:cs typeface="Arial"/>
              </a:rPr>
              <a:t> Tingkat </a:t>
            </a:r>
            <a:r>
              <a:rPr lang="en-US" sz="2400" baseline="30000" dirty="0" err="1">
                <a:latin typeface="Arial"/>
                <a:cs typeface="Arial"/>
              </a:rPr>
              <a:t>Internasional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jenjang</a:t>
            </a:r>
            <a:r>
              <a:rPr lang="en-US" sz="2400" baseline="30000" dirty="0">
                <a:latin typeface="Arial"/>
                <a:cs typeface="Arial"/>
              </a:rPr>
              <a:t> SMA di </a:t>
            </a:r>
            <a:r>
              <a:rPr lang="en-US" sz="2400" baseline="30000" dirty="0" err="1">
                <a:latin typeface="Arial"/>
                <a:cs typeface="Arial"/>
              </a:rPr>
              <a:t>Bidang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Sains</a:t>
            </a:r>
            <a:r>
              <a:rPr lang="en-US" sz="2400" baseline="30000" dirty="0">
                <a:latin typeface="Arial"/>
                <a:cs typeface="Arial"/>
              </a:rPr>
              <a:t> yang </a:t>
            </a:r>
            <a:r>
              <a:rPr lang="en-US" sz="2400" baseline="30000" dirty="0" err="1">
                <a:latin typeface="Arial"/>
                <a:cs typeface="Arial"/>
              </a:rPr>
              <a:t>sama</a:t>
            </a:r>
            <a:r>
              <a:rPr lang="en-US" sz="2400" baseline="30000" dirty="0">
                <a:latin typeface="Arial"/>
                <a:cs typeface="Arial"/>
              </a:rPr>
              <a:t>, </a:t>
            </a:r>
            <a:r>
              <a:rPr lang="en-US" sz="2400" baseline="30000" dirty="0" err="1">
                <a:latin typeface="Arial"/>
                <a:cs typeface="Arial"/>
              </a:rPr>
              <a:t>sebagaimana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daftar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terlampir</a:t>
            </a:r>
            <a:r>
              <a:rPr lang="en-US" sz="2400" baseline="30000" dirty="0">
                <a:latin typeface="Arial"/>
                <a:cs typeface="Arial"/>
              </a:rPr>
              <a:t> (</a:t>
            </a:r>
            <a:r>
              <a:rPr lang="en-US" sz="2400" baseline="30000" dirty="0" err="1">
                <a:latin typeface="Arial"/>
                <a:cs typeface="Arial"/>
              </a:rPr>
              <a:t>lampiran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Daftar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Olimpiade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Sains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Internasional</a:t>
            </a:r>
            <a:r>
              <a:rPr lang="en-US" sz="2400" baseline="30000" dirty="0">
                <a:latin typeface="Arial"/>
                <a:cs typeface="Arial"/>
              </a:rPr>
              <a:t>).</a:t>
            </a:r>
          </a:p>
          <a:p>
            <a:pPr marL="352800" indent="-354013">
              <a:spcBef>
                <a:spcPts val="600"/>
              </a:spcBef>
            </a:pPr>
            <a:r>
              <a:rPr lang="en-US" sz="2400" baseline="30000" dirty="0">
                <a:latin typeface="Arial"/>
                <a:cs typeface="Arial"/>
              </a:rPr>
              <a:t>g.	</a:t>
            </a:r>
            <a:r>
              <a:rPr lang="en-US" sz="2400" baseline="30000" dirty="0" err="1">
                <a:latin typeface="Arial"/>
                <a:cs typeface="Arial"/>
              </a:rPr>
              <a:t>Peraih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medali</a:t>
            </a:r>
            <a:r>
              <a:rPr lang="en-US" sz="2400" baseline="30000" dirty="0">
                <a:latin typeface="Arial"/>
                <a:cs typeface="Arial"/>
              </a:rPr>
              <a:t> Tingkat </a:t>
            </a:r>
            <a:r>
              <a:rPr lang="en-US" sz="2400" baseline="30000" dirty="0" err="1">
                <a:latin typeface="Arial"/>
                <a:cs typeface="Arial"/>
              </a:rPr>
              <a:t>Nasional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bersedia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mengikuti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pembinaan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khusus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ke</a:t>
            </a:r>
            <a:r>
              <a:rPr lang="en-US" sz="2400" baseline="30000" dirty="0">
                <a:latin typeface="Arial"/>
                <a:cs typeface="Arial"/>
              </a:rPr>
              <a:t> Tingkat </a:t>
            </a:r>
            <a:r>
              <a:rPr lang="en-US" sz="2400" baseline="30000" dirty="0" err="1">
                <a:latin typeface="Arial"/>
                <a:cs typeface="Arial"/>
              </a:rPr>
              <a:t>Internasional</a:t>
            </a:r>
            <a:r>
              <a:rPr lang="en-US" sz="2400" baseline="30000" dirty="0">
                <a:latin typeface="Arial"/>
                <a:cs typeface="Arial"/>
              </a:rPr>
              <a:t>.</a:t>
            </a:r>
          </a:p>
          <a:p>
            <a:pPr marL="352800" indent="-354013">
              <a:spcBef>
                <a:spcPts val="600"/>
              </a:spcBef>
            </a:pPr>
            <a:r>
              <a:rPr lang="en-US" sz="2400" baseline="30000" dirty="0">
                <a:latin typeface="Arial"/>
                <a:cs typeface="Arial"/>
              </a:rPr>
              <a:t>h.	</a:t>
            </a:r>
            <a:r>
              <a:rPr lang="en-US" sz="2400" baseline="30000" dirty="0" err="1">
                <a:latin typeface="Arial"/>
                <a:cs typeface="Arial"/>
              </a:rPr>
              <a:t>Memiliki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nilai</a:t>
            </a:r>
            <a:r>
              <a:rPr lang="en-US" sz="2400" baseline="30000" dirty="0">
                <a:latin typeface="Arial"/>
                <a:cs typeface="Arial"/>
              </a:rPr>
              <a:t> yang </a:t>
            </a:r>
            <a:r>
              <a:rPr lang="en-US" sz="2400" baseline="30000" dirty="0" err="1">
                <a:latin typeface="Arial"/>
                <a:cs typeface="Arial"/>
              </a:rPr>
              <a:t>baik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untuk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semua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mata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pelajaran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dan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sikap</a:t>
            </a:r>
            <a:r>
              <a:rPr lang="en-US" sz="2400" baseline="30000" dirty="0">
                <a:latin typeface="Arial"/>
                <a:cs typeface="Arial"/>
              </a:rPr>
              <a:t> yang </a:t>
            </a:r>
            <a:r>
              <a:rPr lang="en-US" sz="2400" baseline="30000" dirty="0" err="1">
                <a:latin typeface="Arial"/>
                <a:cs typeface="Arial"/>
              </a:rPr>
              <a:t>baik</a:t>
            </a:r>
            <a:r>
              <a:rPr lang="en-US" sz="2400" baseline="30000" dirty="0">
                <a:latin typeface="Arial"/>
                <a:cs typeface="Arial"/>
              </a:rPr>
              <a:t> .</a:t>
            </a:r>
          </a:p>
          <a:p>
            <a:pPr marL="352800" indent="-354013">
              <a:spcBef>
                <a:spcPts val="600"/>
              </a:spcBef>
            </a:pPr>
            <a:r>
              <a:rPr lang="en-US" sz="2400" baseline="30000" dirty="0" err="1">
                <a:latin typeface="Arial"/>
                <a:cs typeface="Arial"/>
              </a:rPr>
              <a:t>i</a:t>
            </a:r>
            <a:r>
              <a:rPr lang="en-US" sz="2400" baseline="30000" dirty="0">
                <a:latin typeface="Arial"/>
                <a:cs typeface="Arial"/>
              </a:rPr>
              <a:t>.	</a:t>
            </a:r>
            <a:r>
              <a:rPr lang="en-US" sz="2400" baseline="30000" dirty="0" err="1">
                <a:latin typeface="Arial"/>
                <a:cs typeface="Arial"/>
              </a:rPr>
              <a:t>Tidak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terlibat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dan</a:t>
            </a:r>
            <a:r>
              <a:rPr lang="en-US" sz="2400" baseline="30000" dirty="0">
                <a:latin typeface="Arial"/>
                <a:cs typeface="Arial"/>
              </a:rPr>
              <a:t>/</a:t>
            </a:r>
            <a:r>
              <a:rPr lang="en-US" sz="2400" baseline="30000" dirty="0" err="1">
                <a:latin typeface="Arial"/>
                <a:cs typeface="Arial"/>
              </a:rPr>
              <a:t>atau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memakai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narkoba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dibuktikan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dengan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surat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keterangan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dari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pejabat</a:t>
            </a:r>
            <a:r>
              <a:rPr lang="en-US" sz="2400" baseline="30000" dirty="0">
                <a:latin typeface="Arial"/>
                <a:cs typeface="Arial"/>
              </a:rPr>
              <a:t> yang </a:t>
            </a:r>
            <a:r>
              <a:rPr lang="en-US" sz="2400" baseline="30000" dirty="0" err="1">
                <a:latin typeface="Arial"/>
                <a:cs typeface="Arial"/>
              </a:rPr>
              <a:t>berwenang</a:t>
            </a:r>
            <a:r>
              <a:rPr lang="en-US" sz="2400" baseline="30000" dirty="0">
                <a:latin typeface="Arial"/>
                <a:cs typeface="Arial"/>
              </a:rPr>
              <a:t> (</a:t>
            </a:r>
            <a:r>
              <a:rPr lang="en-US" sz="2400" baseline="30000" dirty="0" err="1">
                <a:latin typeface="Arial"/>
                <a:cs typeface="Arial"/>
              </a:rPr>
              <a:t>Kepala</a:t>
            </a:r>
            <a:r>
              <a:rPr lang="en-US" sz="2400" baseline="30000" dirty="0">
                <a:latin typeface="Arial"/>
                <a:cs typeface="Arial"/>
              </a:rPr>
              <a:t> </a:t>
            </a:r>
            <a:r>
              <a:rPr lang="en-US" sz="2400" baseline="30000" dirty="0" err="1">
                <a:latin typeface="Arial"/>
                <a:cs typeface="Arial"/>
              </a:rPr>
              <a:t>Sekolah</a:t>
            </a:r>
            <a:r>
              <a:rPr lang="en-US" sz="2400" baseline="30000" dirty="0">
                <a:latin typeface="Arial"/>
                <a:cs typeface="Arial"/>
              </a:rPr>
              <a:t>).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2748" y="235781"/>
            <a:ext cx="244189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Kriteria</a:t>
            </a:r>
            <a:r>
              <a:rPr lang="en-US" sz="32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32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Umum</a:t>
            </a:r>
            <a:endParaRPr lang="en-US" sz="3200" dirty="0">
              <a:solidFill>
                <a:srgbClr val="FFFFFF"/>
              </a:solidFill>
              <a:latin typeface="Franklin Gothic Demi Cond"/>
              <a:cs typeface="Franklin Gothic Demi Cond"/>
            </a:endParaRPr>
          </a:p>
        </p:txBody>
      </p:sp>
      <p:sp>
        <p:nvSpPr>
          <p:cNvPr id="8" name="Parallelogram 7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562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46956" y="892249"/>
            <a:ext cx="8661112" cy="5424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2425" indent="-352425">
              <a:spcAft>
                <a:spcPts val="300"/>
              </a:spcAft>
            </a:pPr>
            <a:r>
              <a:rPr lang="en-US" b="1" dirty="0">
                <a:latin typeface="Arial"/>
                <a:cs typeface="Arial"/>
              </a:rPr>
              <a:t>a)	</a:t>
            </a:r>
            <a:r>
              <a:rPr lang="en-US" b="1" dirty="0" err="1">
                <a:latin typeface="Arial"/>
                <a:cs typeface="Arial"/>
              </a:rPr>
              <a:t>Matematika</a:t>
            </a:r>
            <a:endParaRPr lang="en-US" b="1" dirty="0">
              <a:latin typeface="Arial"/>
              <a:cs typeface="Arial"/>
            </a:endParaRPr>
          </a:p>
          <a:p>
            <a:pPr marL="628650" lvl="0" indent="-274638">
              <a:buFont typeface="+mj-lt"/>
              <a:buAutoNum type="arabicPeriod"/>
            </a:pPr>
            <a:r>
              <a:rPr lang="en-US" dirty="0" err="1"/>
              <a:t>Siswa</a:t>
            </a:r>
            <a:r>
              <a:rPr lang="en-US" dirty="0"/>
              <a:t> SMP/MTs </a:t>
            </a:r>
            <a:r>
              <a:rPr lang="en-US" dirty="0" err="1"/>
              <a:t>kelas</a:t>
            </a:r>
            <a:r>
              <a:rPr lang="en-US" dirty="0"/>
              <a:t> IX, SMA/MA </a:t>
            </a:r>
            <a:r>
              <a:rPr lang="en-US" dirty="0" err="1"/>
              <a:t>kelas</a:t>
            </a:r>
            <a:r>
              <a:rPr lang="en-US" dirty="0"/>
              <a:t> X </a:t>
            </a:r>
            <a:r>
              <a:rPr lang="en-US" dirty="0" err="1"/>
              <a:t>dan</a:t>
            </a:r>
            <a:r>
              <a:rPr lang="en-US" dirty="0"/>
              <a:t> XI.</a:t>
            </a:r>
            <a:endParaRPr lang="en-ID" dirty="0"/>
          </a:p>
          <a:p>
            <a:pPr marL="628650" lvl="0" indent="-274638">
              <a:buFont typeface="+mj-lt"/>
              <a:buAutoNum type="arabicPeriod"/>
            </a:pP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Matematika</a:t>
            </a:r>
            <a:r>
              <a:rPr lang="en-US" dirty="0"/>
              <a:t> (</a:t>
            </a:r>
            <a:r>
              <a:rPr lang="en-US" dirty="0" err="1"/>
              <a:t>wajib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peminatan</a:t>
            </a:r>
            <a:r>
              <a:rPr lang="en-US" dirty="0"/>
              <a:t>) minimal 80.</a:t>
            </a:r>
            <a:endParaRPr lang="en-ID" dirty="0"/>
          </a:p>
          <a:p>
            <a:pPr marL="628650" indent="-274638">
              <a:buFont typeface="+mj-lt"/>
              <a:buAutoNum type="arabicPeriod"/>
            </a:pPr>
            <a:r>
              <a:rPr lang="en-US" dirty="0" err="1"/>
              <a:t>Belum</a:t>
            </a:r>
            <a:r>
              <a:rPr lang="en-US" dirty="0"/>
              <a:t> </a:t>
            </a:r>
            <a:r>
              <a:rPr lang="en-US" dirty="0" err="1"/>
              <a:t>pernah</a:t>
            </a:r>
            <a:r>
              <a:rPr lang="en-US" dirty="0"/>
              <a:t> </a:t>
            </a:r>
            <a:r>
              <a:rPr lang="en-US" dirty="0" err="1"/>
              <a:t>mengikuti</a:t>
            </a:r>
            <a:r>
              <a:rPr lang="en-US" dirty="0"/>
              <a:t> </a:t>
            </a:r>
            <a:r>
              <a:rPr lang="en-US" dirty="0" err="1"/>
              <a:t>pembinaan</a:t>
            </a:r>
            <a:r>
              <a:rPr lang="en-US" dirty="0"/>
              <a:t> </a:t>
            </a:r>
            <a:r>
              <a:rPr lang="en-US" dirty="0" err="1"/>
              <a:t>nasional</a:t>
            </a:r>
            <a:r>
              <a:rPr lang="en-US" dirty="0"/>
              <a:t> </a:t>
            </a:r>
            <a:r>
              <a:rPr lang="en-US" dirty="0" err="1"/>
              <a:t>tahap</a:t>
            </a:r>
            <a:r>
              <a:rPr lang="en-US" dirty="0"/>
              <a:t> ke-3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Matematika</a:t>
            </a:r>
            <a:r>
              <a:rPr lang="en-US" dirty="0"/>
              <a:t> yang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rangkaian</a:t>
            </a:r>
            <a:r>
              <a:rPr lang="en-US" dirty="0"/>
              <a:t> OSN. </a:t>
            </a:r>
            <a:r>
              <a:rPr lang="en-US" dirty="0" err="1"/>
              <a:t>Bila</a:t>
            </a:r>
            <a:r>
              <a:rPr lang="en-US" dirty="0"/>
              <a:t>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mengikuti</a:t>
            </a:r>
            <a:r>
              <a:rPr lang="en-US" dirty="0"/>
              <a:t> </a:t>
            </a:r>
            <a:r>
              <a:rPr lang="en-US" dirty="0" err="1"/>
              <a:t>pembinaan</a:t>
            </a:r>
            <a:r>
              <a:rPr lang="en-US" dirty="0"/>
              <a:t> </a:t>
            </a:r>
            <a:r>
              <a:rPr lang="en-US" dirty="0" err="1"/>
              <a:t>tahap</a:t>
            </a:r>
            <a:r>
              <a:rPr lang="en-US" dirty="0"/>
              <a:t> ke-1 </a:t>
            </a:r>
            <a:r>
              <a:rPr lang="en-US" dirty="0" err="1"/>
              <a:t>tahun</a:t>
            </a:r>
            <a:r>
              <a:rPr lang="en-US" dirty="0"/>
              <a:t> </a:t>
            </a:r>
            <a:r>
              <a:rPr lang="en-US" dirty="0" err="1"/>
              <a:t>sebelumnya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 </a:t>
            </a:r>
            <a:r>
              <a:rPr lang="en-US" dirty="0" err="1"/>
              <a:t>mengikuti</a:t>
            </a:r>
            <a:r>
              <a:rPr lang="en-US" dirty="0"/>
              <a:t> OSP.</a:t>
            </a:r>
            <a:r>
              <a:rPr lang="en-ID" dirty="0"/>
              <a:t> </a:t>
            </a:r>
            <a:endParaRPr lang="en-US" dirty="0">
              <a:latin typeface="Arial"/>
              <a:cs typeface="Arial"/>
            </a:endParaRPr>
          </a:p>
          <a:p>
            <a:pPr marL="354013" indent="-354013">
              <a:spcBef>
                <a:spcPts val="900"/>
              </a:spcBef>
              <a:spcAft>
                <a:spcPts val="300"/>
              </a:spcAft>
            </a:pPr>
            <a:r>
              <a:rPr lang="en-US" b="1" dirty="0">
                <a:latin typeface="Arial"/>
                <a:cs typeface="Arial"/>
              </a:rPr>
              <a:t>b)	</a:t>
            </a:r>
            <a:r>
              <a:rPr lang="en-US" b="1" dirty="0" err="1">
                <a:latin typeface="Arial"/>
                <a:cs typeface="Arial"/>
              </a:rPr>
              <a:t>Fisika</a:t>
            </a:r>
            <a:endParaRPr lang="en-US" b="1" dirty="0">
              <a:latin typeface="Arial"/>
              <a:cs typeface="Arial"/>
            </a:endParaRPr>
          </a:p>
          <a:p>
            <a:pPr marL="628650" lvl="0" indent="-274638">
              <a:buFont typeface="+mj-lt"/>
              <a:buAutoNum type="arabicPeriod"/>
            </a:pPr>
            <a:r>
              <a:rPr lang="en-US" dirty="0" err="1"/>
              <a:t>Siswa</a:t>
            </a:r>
            <a:r>
              <a:rPr lang="en-US" dirty="0"/>
              <a:t> SMP/MTs </a:t>
            </a:r>
            <a:r>
              <a:rPr lang="en-US" dirty="0" err="1"/>
              <a:t>kelas</a:t>
            </a:r>
            <a:r>
              <a:rPr lang="en-US" dirty="0"/>
              <a:t> IX, SMA/MA </a:t>
            </a:r>
            <a:r>
              <a:rPr lang="en-US" dirty="0" err="1"/>
              <a:t>kelas</a:t>
            </a:r>
            <a:r>
              <a:rPr lang="en-US" dirty="0"/>
              <a:t> X </a:t>
            </a:r>
            <a:r>
              <a:rPr lang="en-US" dirty="0" err="1"/>
              <a:t>dan</a:t>
            </a:r>
            <a:r>
              <a:rPr lang="en-US" dirty="0"/>
              <a:t> XI.</a:t>
            </a:r>
            <a:endParaRPr lang="en-ID" dirty="0"/>
          </a:p>
          <a:p>
            <a:pPr marL="628650" lvl="0" indent="-274638">
              <a:buFont typeface="+mj-lt"/>
              <a:buAutoNum type="arabicPeriod"/>
            </a:pP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IPA, </a:t>
            </a:r>
            <a:r>
              <a:rPr lang="en-US" dirty="0" err="1"/>
              <a:t>Fisika</a:t>
            </a:r>
            <a:r>
              <a:rPr lang="en-US" dirty="0"/>
              <a:t> minimal 80.</a:t>
            </a:r>
            <a:endParaRPr lang="en-ID" dirty="0"/>
          </a:p>
          <a:p>
            <a:pPr marL="628650" lvl="0" indent="-274638">
              <a:buFont typeface="+mj-lt"/>
              <a:buAutoNum type="arabicPeriod"/>
            </a:pPr>
            <a:r>
              <a:rPr lang="en-US" dirty="0" err="1"/>
              <a:t>Belum</a:t>
            </a:r>
            <a:r>
              <a:rPr lang="en-US" dirty="0"/>
              <a:t> </a:t>
            </a:r>
            <a:r>
              <a:rPr lang="en-US" dirty="0" err="1"/>
              <a:t>pernah</a:t>
            </a:r>
            <a:r>
              <a:rPr lang="en-US" dirty="0"/>
              <a:t> </a:t>
            </a:r>
            <a:r>
              <a:rPr lang="en-US" dirty="0" err="1"/>
              <a:t>mengikuti</a:t>
            </a:r>
            <a:r>
              <a:rPr lang="en-US" dirty="0"/>
              <a:t> </a:t>
            </a:r>
            <a:r>
              <a:rPr lang="en-US" dirty="0" err="1"/>
              <a:t>pembinaan</a:t>
            </a:r>
            <a:r>
              <a:rPr lang="en-US" dirty="0"/>
              <a:t> </a:t>
            </a:r>
            <a:r>
              <a:rPr lang="en-US" dirty="0" err="1"/>
              <a:t>nasional</a:t>
            </a:r>
            <a:r>
              <a:rPr lang="en-US" dirty="0"/>
              <a:t> </a:t>
            </a:r>
            <a:r>
              <a:rPr lang="en-US" dirty="0" err="1"/>
              <a:t>tahap</a:t>
            </a:r>
            <a:r>
              <a:rPr lang="en-US" dirty="0"/>
              <a:t> ke-2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Fisika</a:t>
            </a:r>
            <a:r>
              <a:rPr lang="en-US" dirty="0"/>
              <a:t> yang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rangkaian</a:t>
            </a:r>
            <a:r>
              <a:rPr lang="en-US" dirty="0"/>
              <a:t> OSN.</a:t>
            </a:r>
            <a:endParaRPr lang="en-ID" dirty="0"/>
          </a:p>
          <a:p>
            <a:pPr marL="352425" indent="-352425">
              <a:spcBef>
                <a:spcPts val="900"/>
              </a:spcBef>
              <a:spcAft>
                <a:spcPts val="300"/>
              </a:spcAft>
            </a:pPr>
            <a:r>
              <a:rPr lang="en-US" b="1" dirty="0">
                <a:latin typeface="Arial"/>
                <a:cs typeface="Arial"/>
              </a:rPr>
              <a:t>c)	Kimia</a:t>
            </a:r>
          </a:p>
          <a:p>
            <a:pPr marL="628650" lvl="0" indent="-274638">
              <a:buFont typeface="+mj-lt"/>
              <a:buAutoNum type="arabicPeriod"/>
            </a:pPr>
            <a:r>
              <a:rPr lang="en-US" dirty="0" err="1"/>
              <a:t>Siswa</a:t>
            </a:r>
            <a:r>
              <a:rPr lang="en-US" dirty="0"/>
              <a:t> SMP/MTs </a:t>
            </a:r>
            <a:r>
              <a:rPr lang="en-US" dirty="0" err="1"/>
              <a:t>kelas</a:t>
            </a:r>
            <a:r>
              <a:rPr lang="en-US" dirty="0"/>
              <a:t> IX, SMA/MA </a:t>
            </a:r>
            <a:r>
              <a:rPr lang="en-US" dirty="0" err="1"/>
              <a:t>kelas</a:t>
            </a:r>
            <a:r>
              <a:rPr lang="en-US" dirty="0"/>
              <a:t> X </a:t>
            </a:r>
            <a:r>
              <a:rPr lang="en-US" dirty="0" err="1"/>
              <a:t>dan</a:t>
            </a:r>
            <a:r>
              <a:rPr lang="en-US" dirty="0"/>
              <a:t> XI.</a:t>
            </a:r>
            <a:endParaRPr lang="en-ID" dirty="0"/>
          </a:p>
          <a:p>
            <a:pPr marL="628650" lvl="0" indent="-274638">
              <a:buFont typeface="+mj-lt"/>
              <a:buAutoNum type="arabicPeriod"/>
            </a:pP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IPA </a:t>
            </a:r>
            <a:r>
              <a:rPr lang="en-US" dirty="0" err="1"/>
              <a:t>untuk</a:t>
            </a:r>
            <a:r>
              <a:rPr lang="en-US" dirty="0"/>
              <a:t> SMP/MTs minimal 80.</a:t>
            </a:r>
            <a:endParaRPr lang="en-ID" dirty="0"/>
          </a:p>
          <a:p>
            <a:pPr marL="628650" lvl="0" indent="-274638">
              <a:buFont typeface="+mj-lt"/>
              <a:buAutoNum type="arabicPeriod"/>
            </a:pPr>
            <a:r>
              <a:rPr lang="en-US" dirty="0" err="1"/>
              <a:t>Belum</a:t>
            </a:r>
            <a:r>
              <a:rPr lang="en-US" dirty="0"/>
              <a:t> </a:t>
            </a:r>
            <a:r>
              <a:rPr lang="en-US" dirty="0" err="1"/>
              <a:t>pernah</a:t>
            </a:r>
            <a:r>
              <a:rPr lang="en-US" dirty="0"/>
              <a:t> </a:t>
            </a:r>
            <a:r>
              <a:rPr lang="en-US" dirty="0" err="1"/>
              <a:t>mengikuti</a:t>
            </a:r>
            <a:r>
              <a:rPr lang="en-US" dirty="0"/>
              <a:t> </a:t>
            </a:r>
            <a:r>
              <a:rPr lang="en-US" dirty="0" err="1"/>
              <a:t>pembinaan</a:t>
            </a:r>
            <a:r>
              <a:rPr lang="en-US" dirty="0"/>
              <a:t> </a:t>
            </a:r>
            <a:r>
              <a:rPr lang="en-US" dirty="0" err="1"/>
              <a:t>nasional</a:t>
            </a:r>
            <a:r>
              <a:rPr lang="en-US" dirty="0"/>
              <a:t> </a:t>
            </a:r>
            <a:r>
              <a:rPr lang="en-US" dirty="0" err="1"/>
              <a:t>tahap</a:t>
            </a:r>
            <a:r>
              <a:rPr lang="en-US" dirty="0"/>
              <a:t> 2 </a:t>
            </a:r>
            <a:r>
              <a:rPr lang="en-US" dirty="0" err="1"/>
              <a:t>bidang</a:t>
            </a:r>
            <a:r>
              <a:rPr lang="en-US" dirty="0"/>
              <a:t> Kimia yang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rangkaian</a:t>
            </a:r>
            <a:r>
              <a:rPr lang="en-US" dirty="0"/>
              <a:t> OSN.</a:t>
            </a:r>
            <a:endParaRPr lang="en-ID" dirty="0"/>
          </a:p>
          <a:p>
            <a:pPr marL="628650" lvl="0" indent="-274638">
              <a:buFont typeface="+mj-lt"/>
              <a:buAutoNum type="arabicPeriod"/>
            </a:pP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buta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 </a:t>
            </a:r>
            <a:r>
              <a:rPr lang="en-US" dirty="0" err="1"/>
              <a:t>dibuktikan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Surat</a:t>
            </a:r>
            <a:r>
              <a:rPr lang="en-US" dirty="0"/>
              <a:t> </a:t>
            </a:r>
            <a:r>
              <a:rPr lang="en-US" dirty="0" err="1"/>
              <a:t>Keterangan</a:t>
            </a:r>
            <a:r>
              <a:rPr lang="en-US" dirty="0"/>
              <a:t> </a:t>
            </a:r>
            <a:r>
              <a:rPr lang="en-US" dirty="0" err="1"/>
              <a:t>Bebas</a:t>
            </a:r>
            <a:r>
              <a:rPr lang="en-US" dirty="0"/>
              <a:t> </a:t>
            </a:r>
            <a:r>
              <a:rPr lang="en-US" dirty="0" err="1"/>
              <a:t>Buta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dokter</a:t>
            </a:r>
            <a:r>
              <a:rPr lang="en-US" dirty="0"/>
              <a:t>.</a:t>
            </a:r>
            <a:endParaRPr lang="en-ID" dirty="0"/>
          </a:p>
        </p:txBody>
      </p:sp>
      <p:sp>
        <p:nvSpPr>
          <p:cNvPr id="7" name="TextBox 6"/>
          <p:cNvSpPr txBox="1"/>
          <p:nvPr/>
        </p:nvSpPr>
        <p:spPr>
          <a:xfrm>
            <a:off x="2212748" y="235781"/>
            <a:ext cx="257474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Kriteria</a:t>
            </a:r>
            <a:r>
              <a:rPr lang="en-US" sz="32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32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Khusus</a:t>
            </a:r>
            <a:endParaRPr lang="en-US" sz="3200" dirty="0">
              <a:solidFill>
                <a:srgbClr val="FFFFFF"/>
              </a:solidFill>
              <a:latin typeface="Franklin Gothic Demi Cond"/>
              <a:cs typeface="Franklin Gothic Demi Cond"/>
            </a:endParaRPr>
          </a:p>
        </p:txBody>
      </p:sp>
      <p:sp>
        <p:nvSpPr>
          <p:cNvPr id="10" name="Parallelogram 9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033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46956" y="1023189"/>
            <a:ext cx="8661112" cy="4789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1325" indent="-441325">
              <a:lnSpc>
                <a:spcPct val="120000"/>
              </a:lnSpc>
            </a:pPr>
            <a:r>
              <a:rPr lang="en-US" b="1" dirty="0">
                <a:latin typeface="Arial"/>
                <a:cs typeface="Arial"/>
              </a:rPr>
              <a:t>d)	</a:t>
            </a:r>
            <a:r>
              <a:rPr lang="en-US" b="1" dirty="0" err="1">
                <a:latin typeface="Arial"/>
                <a:cs typeface="Arial"/>
              </a:rPr>
              <a:t>Informatika</a:t>
            </a:r>
            <a:r>
              <a:rPr lang="en-US" b="1" dirty="0">
                <a:latin typeface="Arial"/>
                <a:cs typeface="Arial"/>
              </a:rPr>
              <a:t>/</a:t>
            </a:r>
            <a:r>
              <a:rPr lang="en-US" b="1" dirty="0" err="1">
                <a:latin typeface="Arial"/>
                <a:cs typeface="Arial"/>
              </a:rPr>
              <a:t>Komputer</a:t>
            </a:r>
            <a:r>
              <a:rPr lang="en-US" b="1" dirty="0"/>
              <a:t> </a:t>
            </a:r>
            <a:endParaRPr lang="en-ID" dirty="0"/>
          </a:p>
          <a:p>
            <a:pPr marL="811213" lvl="0" indent="-366713">
              <a:buFont typeface="+mj-lt"/>
              <a:buAutoNum type="arabicPeriod"/>
            </a:pPr>
            <a:r>
              <a:rPr lang="en-US" dirty="0" err="1"/>
              <a:t>Siswa</a:t>
            </a:r>
            <a:r>
              <a:rPr lang="en-US" dirty="0"/>
              <a:t> SMP/MTs </a:t>
            </a:r>
            <a:r>
              <a:rPr lang="en-US" dirty="0" err="1"/>
              <a:t>kelas</a:t>
            </a:r>
            <a:r>
              <a:rPr lang="en-US" dirty="0"/>
              <a:t> VIII </a:t>
            </a:r>
            <a:r>
              <a:rPr lang="en-US" dirty="0" err="1"/>
              <a:t>atau</a:t>
            </a:r>
            <a:r>
              <a:rPr lang="en-US" dirty="0"/>
              <a:t> IX, SMA/MA </a:t>
            </a:r>
            <a:r>
              <a:rPr lang="en-US" dirty="0" err="1"/>
              <a:t>kelas</a:t>
            </a:r>
            <a:r>
              <a:rPr lang="en-US" dirty="0"/>
              <a:t> X </a:t>
            </a:r>
            <a:r>
              <a:rPr lang="en-US" dirty="0" err="1"/>
              <a:t>atau</a:t>
            </a:r>
            <a:r>
              <a:rPr lang="en-US" dirty="0"/>
              <a:t> XI. </a:t>
            </a:r>
            <a:endParaRPr lang="en-ID" dirty="0"/>
          </a:p>
          <a:p>
            <a:pPr marL="811213" lvl="0" indent="-366713">
              <a:buFont typeface="+mj-lt"/>
              <a:buAutoNum type="arabicPeriod"/>
            </a:pP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Matematika</a:t>
            </a:r>
            <a:r>
              <a:rPr lang="en-US" dirty="0"/>
              <a:t> (</a:t>
            </a:r>
            <a:r>
              <a:rPr lang="en-US" dirty="0" err="1"/>
              <a:t>wajib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peminatan</a:t>
            </a:r>
            <a:r>
              <a:rPr lang="en-US" dirty="0"/>
              <a:t>) minimal 80. </a:t>
            </a:r>
            <a:endParaRPr lang="en-ID" dirty="0"/>
          </a:p>
          <a:p>
            <a:pPr marL="811213" lvl="0" indent="-366713">
              <a:buFont typeface="+mj-lt"/>
              <a:buAutoNum type="arabicPeriod"/>
            </a:pPr>
            <a:r>
              <a:rPr lang="en-US" dirty="0" err="1"/>
              <a:t>Mampu</a:t>
            </a:r>
            <a:r>
              <a:rPr lang="en-US" dirty="0"/>
              <a:t> </a:t>
            </a:r>
            <a:r>
              <a:rPr lang="en-US" dirty="0" err="1"/>
              <a:t>mengoperasikan</a:t>
            </a:r>
            <a:r>
              <a:rPr lang="en-US" dirty="0"/>
              <a:t> </a:t>
            </a:r>
            <a:r>
              <a:rPr lang="en-US" dirty="0" err="1"/>
              <a:t>perangkat</a:t>
            </a:r>
            <a:r>
              <a:rPr lang="en-US" dirty="0"/>
              <a:t> </a:t>
            </a:r>
            <a:r>
              <a:rPr lang="id-ID" dirty="0"/>
              <a:t>k</a:t>
            </a:r>
            <a:r>
              <a:rPr lang="en-US" dirty="0" err="1"/>
              <a:t>omputer</a:t>
            </a:r>
            <a:r>
              <a:rPr lang="en-US" dirty="0"/>
              <a:t>.</a:t>
            </a:r>
            <a:endParaRPr lang="en-ID" dirty="0"/>
          </a:p>
          <a:p>
            <a:pPr marL="811213" lvl="0" indent="-366713">
              <a:buFont typeface="+mj-lt"/>
              <a:buAutoNum type="arabicPeriod"/>
            </a:pPr>
            <a:r>
              <a:rPr lang="en-US" dirty="0" err="1"/>
              <a:t>Belum</a:t>
            </a:r>
            <a:r>
              <a:rPr lang="en-US" dirty="0"/>
              <a:t> </a:t>
            </a:r>
            <a:r>
              <a:rPr lang="en-US" dirty="0" err="1"/>
              <a:t>pernah</a:t>
            </a:r>
            <a:r>
              <a:rPr lang="en-US" dirty="0"/>
              <a:t> </a:t>
            </a:r>
            <a:r>
              <a:rPr lang="en-US" dirty="0" err="1"/>
              <a:t>mengikuti</a:t>
            </a:r>
            <a:r>
              <a:rPr lang="en-US" dirty="0"/>
              <a:t> </a:t>
            </a:r>
            <a:r>
              <a:rPr lang="en-US" dirty="0" err="1"/>
              <a:t>pembinaan</a:t>
            </a:r>
            <a:r>
              <a:rPr lang="en-US" dirty="0"/>
              <a:t> </a:t>
            </a:r>
            <a:r>
              <a:rPr lang="en-US" dirty="0" err="1"/>
              <a:t>nasional</a:t>
            </a:r>
            <a:r>
              <a:rPr lang="en-US" dirty="0"/>
              <a:t>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Informatika</a:t>
            </a:r>
            <a:r>
              <a:rPr lang="en-US" dirty="0"/>
              <a:t>/</a:t>
            </a:r>
            <a:r>
              <a:rPr lang="en-US" dirty="0" err="1"/>
              <a:t>Komputer</a:t>
            </a:r>
            <a:r>
              <a:rPr lang="en-US" dirty="0"/>
              <a:t> yang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rangkaian</a:t>
            </a:r>
            <a:r>
              <a:rPr lang="en-US" dirty="0"/>
              <a:t> OSN.</a:t>
            </a:r>
            <a:endParaRPr lang="en-ID" dirty="0"/>
          </a:p>
          <a:p>
            <a:pPr marL="441325" indent="-441325">
              <a:lnSpc>
                <a:spcPct val="120000"/>
              </a:lnSpc>
              <a:spcBef>
                <a:spcPts val="1200"/>
              </a:spcBef>
            </a:pPr>
            <a:r>
              <a:rPr lang="en-US" b="1" dirty="0">
                <a:latin typeface="Arial"/>
                <a:cs typeface="Arial"/>
              </a:rPr>
              <a:t>e)	</a:t>
            </a:r>
            <a:r>
              <a:rPr lang="en-US" b="1" dirty="0" err="1">
                <a:latin typeface="Arial"/>
                <a:cs typeface="Arial"/>
              </a:rPr>
              <a:t>Biologi</a:t>
            </a:r>
            <a:endParaRPr lang="en-US" b="1" dirty="0">
              <a:latin typeface="Arial"/>
              <a:cs typeface="Arial"/>
            </a:endParaRPr>
          </a:p>
          <a:p>
            <a:pPr marL="811213" lvl="0" indent="-366713">
              <a:buFont typeface="+mj-lt"/>
              <a:buAutoNum type="arabicPeriod"/>
            </a:pPr>
            <a:r>
              <a:rPr lang="en-US" dirty="0" err="1"/>
              <a:t>Siswa</a:t>
            </a:r>
            <a:r>
              <a:rPr lang="en-US" dirty="0"/>
              <a:t> SMP/MTs </a:t>
            </a:r>
            <a:r>
              <a:rPr lang="en-US" dirty="0" err="1"/>
              <a:t>kelas</a:t>
            </a:r>
            <a:r>
              <a:rPr lang="en-US" dirty="0"/>
              <a:t> IX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mendapatkan</a:t>
            </a:r>
            <a:r>
              <a:rPr lang="en-US" dirty="0"/>
              <a:t> </a:t>
            </a:r>
            <a:r>
              <a:rPr lang="en-US" dirty="0" err="1"/>
              <a:t>medali</a:t>
            </a:r>
            <a:r>
              <a:rPr lang="en-US" dirty="0"/>
              <a:t> </a:t>
            </a:r>
            <a:r>
              <a:rPr lang="en-US" dirty="0" err="1"/>
              <a:t>emas</a:t>
            </a:r>
            <a:r>
              <a:rPr lang="en-US" dirty="0"/>
              <a:t> OSN SMP </a:t>
            </a:r>
            <a:r>
              <a:rPr lang="en-US" dirty="0" err="1"/>
              <a:t>bidang</a:t>
            </a:r>
            <a:r>
              <a:rPr lang="en-US" dirty="0"/>
              <a:t> IPA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medali</a:t>
            </a:r>
            <a:r>
              <a:rPr lang="en-US" dirty="0"/>
              <a:t> IJSO, SMA/MA </a:t>
            </a:r>
            <a:r>
              <a:rPr lang="en-US" dirty="0" err="1"/>
              <a:t>kelas</a:t>
            </a:r>
            <a:r>
              <a:rPr lang="en-US" dirty="0"/>
              <a:t> X </a:t>
            </a:r>
            <a:r>
              <a:rPr lang="en-US" dirty="0" err="1"/>
              <a:t>dan</a:t>
            </a:r>
            <a:r>
              <a:rPr lang="en-US" dirty="0"/>
              <a:t> XI.</a:t>
            </a:r>
            <a:endParaRPr lang="en-ID" dirty="0"/>
          </a:p>
          <a:p>
            <a:pPr marL="811213" lvl="0" indent="-366713">
              <a:buFont typeface="+mj-lt"/>
              <a:buAutoNum type="arabicPeriod"/>
            </a:pP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IPA </a:t>
            </a:r>
            <a:r>
              <a:rPr lang="en-US" dirty="0" err="1"/>
              <a:t>untuk</a:t>
            </a:r>
            <a:r>
              <a:rPr lang="en-US" dirty="0"/>
              <a:t> SMP/MTs minimal 80.</a:t>
            </a:r>
            <a:endParaRPr lang="en-ID" dirty="0"/>
          </a:p>
          <a:p>
            <a:pPr marL="811213" lvl="0" indent="-366713">
              <a:buFont typeface="+mj-lt"/>
              <a:buAutoNum type="arabicPeriod"/>
            </a:pP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Biologi</a:t>
            </a:r>
            <a:r>
              <a:rPr lang="en-US" dirty="0"/>
              <a:t> minimal 80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Matematika</a:t>
            </a:r>
            <a:r>
              <a:rPr lang="en-US" dirty="0"/>
              <a:t>, Kimia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 </a:t>
            </a:r>
            <a:r>
              <a:rPr lang="en-US" dirty="0" err="1"/>
              <a:t>Inggris</a:t>
            </a:r>
            <a:r>
              <a:rPr lang="en-US" dirty="0"/>
              <a:t> </a:t>
            </a:r>
            <a:r>
              <a:rPr lang="en-US" dirty="0" err="1"/>
              <a:t>masing-masing</a:t>
            </a:r>
            <a:r>
              <a:rPr lang="en-US" dirty="0"/>
              <a:t> minimal 80.</a:t>
            </a:r>
            <a:endParaRPr lang="en-ID" dirty="0"/>
          </a:p>
          <a:p>
            <a:pPr marL="811213" lvl="0" indent="-366713">
              <a:buFont typeface="+mj-lt"/>
              <a:buAutoNum type="arabicPeriod"/>
            </a:pPr>
            <a:r>
              <a:rPr lang="en-US" dirty="0" err="1"/>
              <a:t>Belum</a:t>
            </a:r>
            <a:r>
              <a:rPr lang="en-US" dirty="0"/>
              <a:t> </a:t>
            </a:r>
            <a:r>
              <a:rPr lang="en-US" dirty="0" err="1"/>
              <a:t>pernah</a:t>
            </a:r>
            <a:r>
              <a:rPr lang="en-US" dirty="0"/>
              <a:t> </a:t>
            </a:r>
            <a:r>
              <a:rPr lang="en-US" dirty="0" err="1"/>
              <a:t>mengikuti</a:t>
            </a:r>
            <a:r>
              <a:rPr lang="en-US" dirty="0"/>
              <a:t> </a:t>
            </a:r>
            <a:r>
              <a:rPr lang="en-US" dirty="0" err="1"/>
              <a:t>pembinaan</a:t>
            </a:r>
            <a:r>
              <a:rPr lang="en-US" dirty="0"/>
              <a:t> </a:t>
            </a:r>
            <a:r>
              <a:rPr lang="en-US" dirty="0" err="1"/>
              <a:t>nasional</a:t>
            </a:r>
            <a:r>
              <a:rPr lang="en-US" dirty="0"/>
              <a:t> </a:t>
            </a:r>
            <a:r>
              <a:rPr lang="en-US" dirty="0" err="1"/>
              <a:t>tahap</a:t>
            </a:r>
            <a:r>
              <a:rPr lang="en-US" dirty="0"/>
              <a:t> ke-2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Biologi</a:t>
            </a:r>
            <a:r>
              <a:rPr lang="en-US" dirty="0"/>
              <a:t> yang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rangkaian</a:t>
            </a:r>
            <a:r>
              <a:rPr lang="en-US" dirty="0"/>
              <a:t> OSN. </a:t>
            </a:r>
            <a:r>
              <a:rPr lang="en-US" dirty="0" err="1"/>
              <a:t>Bila</a:t>
            </a:r>
            <a:r>
              <a:rPr lang="en-US" dirty="0"/>
              <a:t>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mengikuti</a:t>
            </a:r>
            <a:r>
              <a:rPr lang="en-US" dirty="0"/>
              <a:t> </a:t>
            </a:r>
            <a:r>
              <a:rPr lang="en-US" dirty="0" err="1"/>
              <a:t>pembinaan</a:t>
            </a:r>
            <a:r>
              <a:rPr lang="en-US" dirty="0"/>
              <a:t> </a:t>
            </a:r>
            <a:r>
              <a:rPr lang="en-US" dirty="0" err="1"/>
              <a:t>tahap</a:t>
            </a:r>
            <a:r>
              <a:rPr lang="en-US" dirty="0"/>
              <a:t> ke-2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 </a:t>
            </a:r>
            <a:r>
              <a:rPr lang="en-US" dirty="0" err="1"/>
              <a:t>mengikuti</a:t>
            </a:r>
            <a:r>
              <a:rPr lang="en-US" dirty="0"/>
              <a:t> OSN.</a:t>
            </a:r>
            <a:endParaRPr lang="en-ID" dirty="0"/>
          </a:p>
          <a:p>
            <a:pPr marL="811213" indent="-366713">
              <a:buFont typeface="+mj-lt"/>
              <a:buAutoNum type="arabicPeriod"/>
            </a:pPr>
            <a:r>
              <a:rPr lang="en-US" dirty="0" err="1"/>
              <a:t>Siswa</a:t>
            </a:r>
            <a:r>
              <a:rPr lang="en-US" dirty="0"/>
              <a:t> </a:t>
            </a:r>
            <a:r>
              <a:rPr lang="en-US" dirty="0" err="1"/>
              <a:t>hanya</a:t>
            </a:r>
            <a:r>
              <a:rPr lang="en-US" dirty="0"/>
              <a:t> </a:t>
            </a:r>
            <a:r>
              <a:rPr lang="en-US" dirty="0" err="1"/>
              <a:t>diperbolehkan</a:t>
            </a:r>
            <a:r>
              <a:rPr lang="en-US" dirty="0"/>
              <a:t> </a:t>
            </a:r>
            <a:r>
              <a:rPr lang="en-US" dirty="0" err="1"/>
              <a:t>mengikuti</a:t>
            </a:r>
            <a:r>
              <a:rPr lang="en-US" dirty="0"/>
              <a:t> OSN </a:t>
            </a:r>
            <a:r>
              <a:rPr lang="en-US" dirty="0" err="1"/>
              <a:t>maksimal</a:t>
            </a:r>
            <a:r>
              <a:rPr lang="en-US" dirty="0"/>
              <a:t> </a:t>
            </a:r>
            <a:r>
              <a:rPr lang="en-US" dirty="0" err="1"/>
              <a:t>sebanyak</a:t>
            </a:r>
            <a:r>
              <a:rPr lang="en-US" dirty="0"/>
              <a:t> 2 kali.</a:t>
            </a:r>
            <a:r>
              <a:rPr lang="en-ID" dirty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12748" y="235781"/>
            <a:ext cx="257474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Kriteria</a:t>
            </a:r>
            <a:r>
              <a:rPr lang="en-US" sz="32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32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Khusus</a:t>
            </a:r>
            <a:endParaRPr lang="en-US" sz="3200" dirty="0">
              <a:solidFill>
                <a:srgbClr val="FFFFFF"/>
              </a:solidFill>
              <a:latin typeface="Franklin Gothic Demi Cond"/>
              <a:cs typeface="Franklin Gothic Demi Cond"/>
            </a:endParaRPr>
          </a:p>
        </p:txBody>
      </p:sp>
      <p:sp>
        <p:nvSpPr>
          <p:cNvPr id="10" name="Parallelogram 9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748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46956" y="1023189"/>
            <a:ext cx="8661112" cy="5660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b="1" dirty="0">
                <a:latin typeface="Arial"/>
                <a:cs typeface="Arial"/>
              </a:rPr>
              <a:t>f)   </a:t>
            </a:r>
            <a:r>
              <a:rPr lang="en-US" b="1" dirty="0" err="1">
                <a:latin typeface="Arial"/>
                <a:cs typeface="Arial"/>
              </a:rPr>
              <a:t>Astronomi</a:t>
            </a:r>
            <a:endParaRPr lang="en-US" b="1" dirty="0">
              <a:latin typeface="Arial"/>
              <a:cs typeface="Arial"/>
            </a:endParaRPr>
          </a:p>
          <a:p>
            <a:pPr marL="628650" lvl="0" indent="-274638">
              <a:buFont typeface="+mj-lt"/>
              <a:buAutoNum type="arabicPeriod"/>
            </a:pPr>
            <a:r>
              <a:rPr lang="en-US" dirty="0" err="1"/>
              <a:t>Siswa</a:t>
            </a:r>
            <a:r>
              <a:rPr lang="en-US" dirty="0"/>
              <a:t> SMP/MTs </a:t>
            </a:r>
            <a:r>
              <a:rPr lang="en-US" dirty="0" err="1"/>
              <a:t>kelas</a:t>
            </a:r>
            <a:r>
              <a:rPr lang="en-US" dirty="0"/>
              <a:t> IX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siswa</a:t>
            </a:r>
            <a:r>
              <a:rPr lang="en-US" dirty="0"/>
              <a:t> SMA/MA </a:t>
            </a:r>
            <a:r>
              <a:rPr lang="en-US" dirty="0" err="1"/>
              <a:t>kelas</a:t>
            </a:r>
            <a:r>
              <a:rPr lang="en-US" dirty="0"/>
              <a:t> X </a:t>
            </a:r>
            <a:r>
              <a:rPr lang="en-US" dirty="0" err="1"/>
              <a:t>dan</a:t>
            </a:r>
            <a:r>
              <a:rPr lang="en-US" dirty="0"/>
              <a:t> XI.</a:t>
            </a:r>
            <a:endParaRPr lang="en-ID" dirty="0"/>
          </a:p>
          <a:p>
            <a:pPr marL="628650" lvl="0" indent="-274638">
              <a:buFont typeface="+mj-lt"/>
              <a:buAutoNum type="arabicPeriod"/>
            </a:pP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IPA </a:t>
            </a:r>
            <a:r>
              <a:rPr lang="en-US" dirty="0" err="1"/>
              <a:t>untuk</a:t>
            </a:r>
            <a:r>
              <a:rPr lang="en-US" dirty="0"/>
              <a:t> SMP/MTs minimal 80.</a:t>
            </a:r>
            <a:endParaRPr lang="en-ID" dirty="0"/>
          </a:p>
          <a:p>
            <a:pPr marL="628650" lvl="0" indent="-274638">
              <a:buFont typeface="+mj-lt"/>
              <a:buAutoNum type="arabicPeriod"/>
            </a:pP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Fisika</a:t>
            </a:r>
            <a:r>
              <a:rPr lang="en-US" dirty="0"/>
              <a:t>, </a:t>
            </a:r>
            <a:r>
              <a:rPr lang="en-US" dirty="0" err="1"/>
              <a:t>Matematika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 </a:t>
            </a:r>
            <a:r>
              <a:rPr lang="en-US" dirty="0" err="1"/>
              <a:t>Inggris</a:t>
            </a:r>
            <a:r>
              <a:rPr lang="en-US" dirty="0"/>
              <a:t> </a:t>
            </a:r>
            <a:r>
              <a:rPr lang="en-US" dirty="0" err="1"/>
              <a:t>masing-masing</a:t>
            </a:r>
            <a:r>
              <a:rPr lang="en-US" dirty="0"/>
              <a:t> minimal 80 </a:t>
            </a:r>
            <a:endParaRPr lang="en-ID" dirty="0"/>
          </a:p>
          <a:p>
            <a:pPr marL="628650" lvl="0" indent="-274638">
              <a:buFont typeface="+mj-lt"/>
              <a:buAutoNum type="arabicPeriod"/>
            </a:pPr>
            <a:r>
              <a:rPr lang="en-US" dirty="0" err="1"/>
              <a:t>Belum</a:t>
            </a:r>
            <a:r>
              <a:rPr lang="en-US" dirty="0"/>
              <a:t> </a:t>
            </a:r>
            <a:r>
              <a:rPr lang="en-US" dirty="0" err="1"/>
              <a:t>pernah</a:t>
            </a:r>
            <a:r>
              <a:rPr lang="en-US" dirty="0"/>
              <a:t> </a:t>
            </a:r>
            <a:r>
              <a:rPr lang="en-US" dirty="0" err="1"/>
              <a:t>mengikuti</a:t>
            </a:r>
            <a:r>
              <a:rPr lang="en-US" dirty="0"/>
              <a:t> </a:t>
            </a:r>
            <a:r>
              <a:rPr lang="en-US" dirty="0" err="1"/>
              <a:t>pembinaan</a:t>
            </a:r>
            <a:r>
              <a:rPr lang="en-US" dirty="0"/>
              <a:t> </a:t>
            </a:r>
            <a:r>
              <a:rPr lang="en-US" dirty="0" err="1"/>
              <a:t>nasional</a:t>
            </a:r>
            <a:r>
              <a:rPr lang="en-US" dirty="0"/>
              <a:t>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Astronomi</a:t>
            </a:r>
            <a:r>
              <a:rPr lang="en-US" dirty="0"/>
              <a:t> yang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rangkaian</a:t>
            </a:r>
            <a:r>
              <a:rPr lang="en-US" dirty="0"/>
              <a:t> OSN.</a:t>
            </a:r>
            <a:endParaRPr lang="en-ID" dirty="0"/>
          </a:p>
          <a:p>
            <a:pPr marL="628650" lvl="0" indent="-274638">
              <a:buFont typeface="+mj-lt"/>
              <a:buAutoNum type="arabicPeriod"/>
            </a:pP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buta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 </a:t>
            </a:r>
            <a:r>
              <a:rPr lang="en-US" dirty="0" err="1"/>
              <a:t>dibuktikan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Surat</a:t>
            </a:r>
            <a:r>
              <a:rPr lang="en-US" dirty="0"/>
              <a:t> </a:t>
            </a:r>
            <a:r>
              <a:rPr lang="en-US" dirty="0" err="1"/>
              <a:t>Keterangan</a:t>
            </a:r>
            <a:r>
              <a:rPr lang="en-US" dirty="0"/>
              <a:t> </a:t>
            </a:r>
            <a:r>
              <a:rPr lang="en-US" dirty="0" err="1"/>
              <a:t>bebas</a:t>
            </a:r>
            <a:r>
              <a:rPr lang="en-US" dirty="0"/>
              <a:t> </a:t>
            </a:r>
            <a:r>
              <a:rPr lang="en-US" dirty="0" err="1"/>
              <a:t>buta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dokter</a:t>
            </a:r>
            <a:endParaRPr lang="en-ID" dirty="0"/>
          </a:p>
          <a:p>
            <a:pPr marL="628650" lvl="0" indent="-274638">
              <a:buFont typeface="+mj-lt"/>
              <a:buAutoNum type="arabicPeriod"/>
            </a:pPr>
            <a:r>
              <a:rPr lang="en-US" dirty="0" err="1"/>
              <a:t>Mampu</a:t>
            </a:r>
            <a:r>
              <a:rPr lang="en-US" dirty="0"/>
              <a:t> </a:t>
            </a: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praktik</a:t>
            </a:r>
            <a:r>
              <a:rPr lang="en-US" dirty="0"/>
              <a:t> di </a:t>
            </a:r>
            <a:r>
              <a:rPr lang="en-US" dirty="0" err="1"/>
              <a:t>lapangan</a:t>
            </a:r>
            <a:endParaRPr lang="en-ID" dirty="0"/>
          </a:p>
          <a:p>
            <a:pPr marL="628650" indent="-274638">
              <a:buFont typeface="+mj-lt"/>
              <a:buAutoNum type="arabicPeriod"/>
            </a:pPr>
            <a:r>
              <a:rPr lang="en-US" dirty="0" err="1"/>
              <a:t>Mampu</a:t>
            </a:r>
            <a:r>
              <a:rPr lang="en-US" dirty="0"/>
              <a:t> </a:t>
            </a:r>
            <a:r>
              <a:rPr lang="en-US" dirty="0" err="1"/>
              <a:t>mengoperasikan</a:t>
            </a:r>
            <a:r>
              <a:rPr lang="en-US" dirty="0"/>
              <a:t> </a:t>
            </a:r>
            <a:r>
              <a:rPr lang="en-US" dirty="0" err="1"/>
              <a:t>perangkat</a:t>
            </a:r>
            <a:r>
              <a:rPr lang="en-US" dirty="0"/>
              <a:t> </a:t>
            </a:r>
            <a:r>
              <a:rPr lang="en-US" dirty="0" err="1"/>
              <a:t>komputer</a:t>
            </a:r>
            <a:r>
              <a:rPr lang="en-US" dirty="0"/>
              <a:t>.</a:t>
            </a:r>
            <a:r>
              <a:rPr lang="en-ID" dirty="0"/>
              <a:t> </a:t>
            </a:r>
          </a:p>
          <a:p>
            <a:endParaRPr lang="en-ID" b="1" dirty="0">
              <a:latin typeface="Arial"/>
              <a:cs typeface="Arial"/>
            </a:endParaRPr>
          </a:p>
          <a:p>
            <a:r>
              <a:rPr lang="en-US" b="1" dirty="0">
                <a:latin typeface="Arial"/>
                <a:cs typeface="Arial"/>
              </a:rPr>
              <a:t>g)   </a:t>
            </a:r>
            <a:r>
              <a:rPr lang="en-US" b="1" dirty="0" err="1">
                <a:latin typeface="Arial"/>
                <a:cs typeface="Arial"/>
              </a:rPr>
              <a:t>Ekonomi</a:t>
            </a:r>
            <a:endParaRPr lang="en-US" b="1" dirty="0">
              <a:latin typeface="Arial"/>
              <a:cs typeface="Arial"/>
            </a:endParaRPr>
          </a:p>
          <a:p>
            <a:pPr marL="628650" lvl="0" indent="-274638">
              <a:buFont typeface="+mj-lt"/>
              <a:buAutoNum type="arabicPeriod"/>
            </a:pPr>
            <a:r>
              <a:rPr lang="en-US" dirty="0" err="1"/>
              <a:t>Siswa</a:t>
            </a:r>
            <a:r>
              <a:rPr lang="en-US" dirty="0"/>
              <a:t> SMA/MA </a:t>
            </a:r>
            <a:r>
              <a:rPr lang="en-US" dirty="0" err="1"/>
              <a:t>kelas</a:t>
            </a:r>
            <a:r>
              <a:rPr lang="en-US" dirty="0"/>
              <a:t> X </a:t>
            </a:r>
            <a:r>
              <a:rPr lang="en-US" dirty="0" err="1"/>
              <a:t>dan</a:t>
            </a:r>
            <a:r>
              <a:rPr lang="en-US" dirty="0"/>
              <a:t> XI.</a:t>
            </a:r>
            <a:endParaRPr lang="en-ID" dirty="0"/>
          </a:p>
          <a:p>
            <a:pPr marL="628650" lvl="0" indent="-274638">
              <a:buFont typeface="+mj-lt"/>
              <a:buAutoNum type="arabicPeriod"/>
            </a:pP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Ekonomi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 </a:t>
            </a:r>
            <a:r>
              <a:rPr lang="en-US" dirty="0" err="1"/>
              <a:t>Inggris</a:t>
            </a:r>
            <a:r>
              <a:rPr lang="en-US" dirty="0"/>
              <a:t> </a:t>
            </a:r>
            <a:r>
              <a:rPr lang="en-US" dirty="0" err="1"/>
              <a:t>masing-masing</a:t>
            </a:r>
            <a:r>
              <a:rPr lang="en-US" dirty="0"/>
              <a:t> minimal 80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peminatan</a:t>
            </a:r>
            <a:r>
              <a:rPr lang="en-US" dirty="0"/>
              <a:t> </a:t>
            </a:r>
            <a:r>
              <a:rPr lang="en-US" dirty="0" err="1"/>
              <a:t>ilmu</a:t>
            </a:r>
            <a:r>
              <a:rPr lang="en-US" dirty="0"/>
              <a:t> </a:t>
            </a:r>
            <a:r>
              <a:rPr lang="en-US" dirty="0" err="1"/>
              <a:t>pengetahuan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.</a:t>
            </a:r>
            <a:endParaRPr lang="en-ID" dirty="0"/>
          </a:p>
          <a:p>
            <a:pPr marL="628650" lvl="0" indent="-274638">
              <a:buFont typeface="+mj-lt"/>
              <a:buAutoNum type="arabicPeriod"/>
            </a:pP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Matematika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 </a:t>
            </a:r>
            <a:r>
              <a:rPr lang="en-US" dirty="0" err="1"/>
              <a:t>Inggris</a:t>
            </a:r>
            <a:r>
              <a:rPr lang="en-US" dirty="0"/>
              <a:t> </a:t>
            </a:r>
            <a:r>
              <a:rPr lang="en-US" dirty="0" err="1"/>
              <a:t>masing-masing</a:t>
            </a:r>
            <a:r>
              <a:rPr lang="en-US" dirty="0"/>
              <a:t> minimal 80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kelompok</a:t>
            </a:r>
            <a:r>
              <a:rPr lang="en-US" dirty="0"/>
              <a:t> </a:t>
            </a:r>
            <a:r>
              <a:rPr lang="en-US" dirty="0" err="1"/>
              <a:t>umum</a:t>
            </a:r>
            <a:r>
              <a:rPr lang="en-US" dirty="0"/>
              <a:t>.</a:t>
            </a:r>
            <a:endParaRPr lang="en-ID" dirty="0"/>
          </a:p>
          <a:p>
            <a:pPr marL="628650" lvl="0" indent="-274638">
              <a:buFont typeface="+mj-lt"/>
              <a:buAutoNum type="arabicPeriod"/>
            </a:pP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Ekonomi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 </a:t>
            </a:r>
            <a:r>
              <a:rPr lang="en-US" dirty="0" err="1"/>
              <a:t>Inggris</a:t>
            </a:r>
            <a:r>
              <a:rPr lang="en-US" dirty="0"/>
              <a:t> </a:t>
            </a:r>
            <a:r>
              <a:rPr lang="en-US" dirty="0" err="1"/>
              <a:t>masing-masing</a:t>
            </a:r>
            <a:r>
              <a:rPr lang="en-US" dirty="0"/>
              <a:t> minimal 80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lintas</a:t>
            </a:r>
            <a:r>
              <a:rPr lang="en-US" dirty="0"/>
              <a:t> </a:t>
            </a:r>
            <a:r>
              <a:rPr lang="en-US" dirty="0" err="1"/>
              <a:t>minat</a:t>
            </a:r>
            <a:r>
              <a:rPr lang="en-US" dirty="0"/>
              <a:t> </a:t>
            </a:r>
            <a:r>
              <a:rPr lang="en-US" dirty="0" err="1"/>
              <a:t>ilmu</a:t>
            </a:r>
            <a:r>
              <a:rPr lang="en-US" dirty="0"/>
              <a:t> </a:t>
            </a:r>
            <a:r>
              <a:rPr lang="en-US" dirty="0" err="1"/>
              <a:t>pengetahuan</a:t>
            </a:r>
            <a:r>
              <a:rPr lang="en-US" dirty="0"/>
              <a:t> </a:t>
            </a:r>
            <a:r>
              <a:rPr lang="en-US" dirty="0" err="1"/>
              <a:t>alam</a:t>
            </a:r>
            <a:r>
              <a:rPr lang="en-US" dirty="0"/>
              <a:t>.</a:t>
            </a:r>
            <a:endParaRPr lang="en-ID" dirty="0"/>
          </a:p>
          <a:p>
            <a:pPr marL="628650" indent="-274638">
              <a:buFont typeface="+mj-lt"/>
              <a:buAutoNum type="arabicPeriod"/>
            </a:pPr>
            <a:r>
              <a:rPr lang="en-US" dirty="0" err="1"/>
              <a:t>Mampu</a:t>
            </a:r>
            <a:r>
              <a:rPr lang="en-US" dirty="0"/>
              <a:t> </a:t>
            </a:r>
            <a:r>
              <a:rPr lang="en-US" dirty="0" err="1"/>
              <a:t>mengoperasikan</a:t>
            </a:r>
            <a:r>
              <a:rPr lang="en-US" dirty="0"/>
              <a:t> </a:t>
            </a:r>
            <a:r>
              <a:rPr lang="en-US" dirty="0" err="1"/>
              <a:t>perangkat</a:t>
            </a:r>
            <a:r>
              <a:rPr lang="en-US" dirty="0"/>
              <a:t> </a:t>
            </a:r>
            <a:r>
              <a:rPr lang="en-US" dirty="0" err="1"/>
              <a:t>komputer</a:t>
            </a:r>
            <a:r>
              <a:rPr lang="en-US" dirty="0"/>
              <a:t>.</a:t>
            </a:r>
            <a:r>
              <a:rPr lang="en-ID" dirty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12748" y="235781"/>
            <a:ext cx="257474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Kriteria</a:t>
            </a:r>
            <a:r>
              <a:rPr lang="en-US" sz="32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32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Khusus</a:t>
            </a:r>
            <a:endParaRPr lang="en-US" sz="3200" dirty="0">
              <a:solidFill>
                <a:srgbClr val="FFFFFF"/>
              </a:solidFill>
              <a:latin typeface="Franklin Gothic Demi Cond"/>
              <a:cs typeface="Franklin Gothic Demi Cond"/>
            </a:endParaRPr>
          </a:p>
        </p:txBody>
      </p:sp>
      <p:sp>
        <p:nvSpPr>
          <p:cNvPr id="10" name="Parallelogram 9"/>
          <p:cNvSpPr/>
          <p:nvPr/>
        </p:nvSpPr>
        <p:spPr>
          <a:xfrm>
            <a:off x="6541891" y="101217"/>
            <a:ext cx="4006531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631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49225"/>
            <a:ext cx="9144000" cy="733266"/>
          </a:xfrm>
          <a:prstGeom prst="rect">
            <a:avLst/>
          </a:prstGeom>
          <a:solidFill>
            <a:srgbClr val="39B3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>
            <a:off x="628464" y="149225"/>
            <a:ext cx="796063" cy="733267"/>
          </a:xfrm>
          <a:prstGeom prst="rtTriangle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flipV="1">
            <a:off x="628464" y="149221"/>
            <a:ext cx="1584284" cy="733267"/>
          </a:xfrm>
          <a:prstGeom prst="triangle">
            <a:avLst/>
          </a:prstGeom>
          <a:solidFill>
            <a:srgbClr val="646E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 flipV="1">
            <a:off x="0" y="149223"/>
            <a:ext cx="628465" cy="733267"/>
          </a:xfrm>
          <a:prstGeom prst="rt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46955" y="1023189"/>
            <a:ext cx="8808845" cy="5041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2425" indent="-352425">
              <a:lnSpc>
                <a:spcPct val="110000"/>
              </a:lnSpc>
            </a:pPr>
            <a:r>
              <a:rPr lang="en-US" b="1" dirty="0">
                <a:latin typeface="Arial"/>
                <a:cs typeface="Arial"/>
              </a:rPr>
              <a:t>h)	</a:t>
            </a:r>
            <a:r>
              <a:rPr lang="en-US" b="1" dirty="0" err="1">
                <a:latin typeface="Arial"/>
                <a:cs typeface="Arial"/>
              </a:rPr>
              <a:t>Kebumian</a:t>
            </a:r>
            <a:endParaRPr lang="en-US" b="1" dirty="0">
              <a:latin typeface="Arial"/>
              <a:cs typeface="Arial"/>
            </a:endParaRPr>
          </a:p>
          <a:p>
            <a:pPr marL="622300" lvl="0" indent="-266700">
              <a:buFont typeface="+mj-lt"/>
              <a:buAutoNum type="arabicPeriod"/>
            </a:pPr>
            <a:r>
              <a:rPr lang="en-US" sz="1600" dirty="0" err="1"/>
              <a:t>Siswa</a:t>
            </a:r>
            <a:r>
              <a:rPr lang="en-US" sz="1600" dirty="0"/>
              <a:t> SMP/MTs </a:t>
            </a:r>
            <a:r>
              <a:rPr lang="en-US" sz="1600" dirty="0" err="1"/>
              <a:t>kelas</a:t>
            </a:r>
            <a:r>
              <a:rPr lang="en-US" sz="1600" dirty="0"/>
              <a:t> IX, </a:t>
            </a:r>
            <a:r>
              <a:rPr lang="en-US" sz="1600" dirty="0" err="1"/>
              <a:t>atau</a:t>
            </a:r>
            <a:r>
              <a:rPr lang="en-US" sz="1600" dirty="0"/>
              <a:t> SMA/MA </a:t>
            </a:r>
            <a:r>
              <a:rPr lang="en-US" sz="1600" dirty="0" err="1"/>
              <a:t>kelas</a:t>
            </a:r>
            <a:r>
              <a:rPr lang="en-US" sz="1600" dirty="0"/>
              <a:t> X </a:t>
            </a:r>
            <a:r>
              <a:rPr lang="en-US" sz="1600" dirty="0" err="1"/>
              <a:t>dan</a:t>
            </a:r>
            <a:r>
              <a:rPr lang="en-US" sz="1600" dirty="0"/>
              <a:t> XI.</a:t>
            </a:r>
            <a:endParaRPr lang="en-ID" sz="1600" dirty="0"/>
          </a:p>
          <a:p>
            <a:pPr marL="622300" lvl="0" indent="-266700">
              <a:buFont typeface="+mj-lt"/>
              <a:buAutoNum type="arabicPeriod"/>
            </a:pPr>
            <a:r>
              <a:rPr lang="en-US" sz="1600" dirty="0" err="1"/>
              <a:t>Memiliki</a:t>
            </a:r>
            <a:r>
              <a:rPr lang="en-US" sz="1600" dirty="0"/>
              <a:t> </a:t>
            </a:r>
            <a:r>
              <a:rPr lang="en-US" sz="1600" dirty="0" err="1"/>
              <a:t>nilai</a:t>
            </a:r>
            <a:r>
              <a:rPr lang="en-US" sz="1600" dirty="0"/>
              <a:t> IPA </a:t>
            </a:r>
            <a:r>
              <a:rPr lang="en-US" sz="1600" dirty="0" err="1"/>
              <a:t>atau</a:t>
            </a:r>
            <a:r>
              <a:rPr lang="en-US" sz="1600" dirty="0"/>
              <a:t> IPS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bahasa</a:t>
            </a:r>
            <a:r>
              <a:rPr lang="en-US" sz="1600" dirty="0"/>
              <a:t> </a:t>
            </a:r>
            <a:r>
              <a:rPr lang="en-US" sz="1600" dirty="0" err="1"/>
              <a:t>Inggris</a:t>
            </a:r>
            <a:r>
              <a:rPr lang="en-US" sz="1600" dirty="0"/>
              <a:t> </a:t>
            </a:r>
            <a:r>
              <a:rPr lang="en-US" sz="1600" dirty="0" err="1"/>
              <a:t>untuk</a:t>
            </a:r>
            <a:r>
              <a:rPr lang="en-US" sz="1600" dirty="0"/>
              <a:t> SMP/MTs </a:t>
            </a:r>
            <a:r>
              <a:rPr lang="en-US" sz="1600" dirty="0" err="1"/>
              <a:t>masing-masing</a:t>
            </a:r>
            <a:r>
              <a:rPr lang="en-US" sz="1600" dirty="0"/>
              <a:t> minimal 80.</a:t>
            </a:r>
            <a:endParaRPr lang="en-ID" sz="1600" dirty="0"/>
          </a:p>
          <a:p>
            <a:pPr marL="622300" lvl="0" indent="-266700">
              <a:buFont typeface="+mj-lt"/>
              <a:buAutoNum type="arabicPeriod"/>
            </a:pPr>
            <a:r>
              <a:rPr lang="en-US" sz="1600" dirty="0" err="1"/>
              <a:t>Memiliki</a:t>
            </a:r>
            <a:r>
              <a:rPr lang="en-US" sz="1600" dirty="0"/>
              <a:t> </a:t>
            </a:r>
            <a:r>
              <a:rPr lang="en-US" sz="1600" dirty="0" err="1"/>
              <a:t>nilai</a:t>
            </a:r>
            <a:r>
              <a:rPr lang="en-US" sz="1600" dirty="0"/>
              <a:t> </a:t>
            </a:r>
            <a:r>
              <a:rPr lang="en-US" sz="1600" dirty="0" err="1"/>
              <a:t>Matematika</a:t>
            </a:r>
            <a:r>
              <a:rPr lang="en-US" sz="1600" dirty="0"/>
              <a:t>, </a:t>
            </a:r>
            <a:r>
              <a:rPr lang="en-US" sz="1600" dirty="0" err="1"/>
              <a:t>Fisika</a:t>
            </a:r>
            <a:r>
              <a:rPr lang="en-US" sz="1600" dirty="0"/>
              <a:t> </a:t>
            </a:r>
            <a:r>
              <a:rPr lang="en-US" sz="1600" dirty="0" err="1"/>
              <a:t>atau</a:t>
            </a:r>
            <a:r>
              <a:rPr lang="en-US" sz="1600" dirty="0"/>
              <a:t> </a:t>
            </a:r>
            <a:r>
              <a:rPr lang="en-US" sz="1600" dirty="0" err="1"/>
              <a:t>Geografi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Bahasa</a:t>
            </a:r>
            <a:r>
              <a:rPr lang="en-US" sz="1600" dirty="0"/>
              <a:t> </a:t>
            </a:r>
            <a:r>
              <a:rPr lang="en-US" sz="1600" dirty="0" err="1"/>
              <a:t>Inggris</a:t>
            </a:r>
            <a:r>
              <a:rPr lang="en-US" sz="1600" dirty="0"/>
              <a:t> </a:t>
            </a:r>
            <a:r>
              <a:rPr lang="en-US" sz="1600" dirty="0" err="1"/>
              <a:t>untuk</a:t>
            </a:r>
            <a:r>
              <a:rPr lang="en-US" sz="1600" dirty="0"/>
              <a:t> SMA/MA </a:t>
            </a:r>
            <a:r>
              <a:rPr lang="en-US" sz="1600" dirty="0" err="1"/>
              <a:t>masing-masing</a:t>
            </a:r>
            <a:r>
              <a:rPr lang="en-US" sz="1600" dirty="0"/>
              <a:t> minimal 80.</a:t>
            </a:r>
            <a:endParaRPr lang="en-ID" sz="1600" dirty="0"/>
          </a:p>
          <a:p>
            <a:pPr marL="622300" lvl="0" indent="-266700">
              <a:buFont typeface="+mj-lt"/>
              <a:buAutoNum type="arabicPeriod"/>
            </a:pPr>
            <a:r>
              <a:rPr lang="en-US" sz="1600" dirty="0" err="1"/>
              <a:t>Belum</a:t>
            </a:r>
            <a:r>
              <a:rPr lang="en-US" sz="1600" dirty="0"/>
              <a:t> </a:t>
            </a:r>
            <a:r>
              <a:rPr lang="en-US" sz="1600" dirty="0" err="1"/>
              <a:t>pernah</a:t>
            </a:r>
            <a:r>
              <a:rPr lang="en-US" sz="1600" dirty="0"/>
              <a:t> </a:t>
            </a:r>
            <a:r>
              <a:rPr lang="en-US" sz="1600" dirty="0" err="1"/>
              <a:t>mengikuti</a:t>
            </a:r>
            <a:r>
              <a:rPr lang="en-US" sz="1600" dirty="0"/>
              <a:t> </a:t>
            </a:r>
            <a:r>
              <a:rPr lang="en-US" sz="1600" dirty="0" err="1"/>
              <a:t>pembinaan</a:t>
            </a:r>
            <a:r>
              <a:rPr lang="en-US" sz="1600" dirty="0"/>
              <a:t> </a:t>
            </a:r>
            <a:r>
              <a:rPr lang="en-US" sz="1600" dirty="0" err="1"/>
              <a:t>nasional</a:t>
            </a:r>
            <a:r>
              <a:rPr lang="en-US" sz="1600" dirty="0"/>
              <a:t> </a:t>
            </a:r>
            <a:r>
              <a:rPr lang="en-US" sz="1600" dirty="0" err="1"/>
              <a:t>tahap</a:t>
            </a:r>
            <a:r>
              <a:rPr lang="en-US" sz="1600" dirty="0"/>
              <a:t> ke-2 </a:t>
            </a:r>
            <a:r>
              <a:rPr lang="en-US" sz="1600" dirty="0" err="1"/>
              <a:t>bidang</a:t>
            </a:r>
            <a:r>
              <a:rPr lang="en-US" sz="1600" dirty="0"/>
              <a:t> </a:t>
            </a:r>
            <a:r>
              <a:rPr lang="en-US" sz="1600" dirty="0" err="1"/>
              <a:t>Kebumian</a:t>
            </a:r>
            <a:r>
              <a:rPr lang="en-US" sz="1600" dirty="0"/>
              <a:t> yang </a:t>
            </a:r>
            <a:r>
              <a:rPr lang="en-US" sz="1600" dirty="0" err="1"/>
              <a:t>merupakan</a:t>
            </a:r>
            <a:r>
              <a:rPr lang="en-US" sz="1600" dirty="0"/>
              <a:t> </a:t>
            </a:r>
            <a:r>
              <a:rPr lang="en-US" sz="1600" dirty="0" err="1"/>
              <a:t>rangkaian</a:t>
            </a:r>
            <a:r>
              <a:rPr lang="en-US" sz="1600" dirty="0"/>
              <a:t> OSN </a:t>
            </a:r>
            <a:r>
              <a:rPr lang="en-US" sz="1600" dirty="0" err="1"/>
              <a:t>Bila</a:t>
            </a:r>
            <a:r>
              <a:rPr lang="en-US" sz="1600" dirty="0"/>
              <a:t> </a:t>
            </a:r>
            <a:r>
              <a:rPr lang="en-US" sz="1600" dirty="0" err="1"/>
              <a:t>telah</a:t>
            </a:r>
            <a:r>
              <a:rPr lang="en-US" sz="1600" dirty="0"/>
              <a:t> </a:t>
            </a:r>
            <a:r>
              <a:rPr lang="en-US" sz="1600" dirty="0" err="1"/>
              <a:t>mengikuti</a:t>
            </a:r>
            <a:r>
              <a:rPr lang="en-US" sz="1600" dirty="0"/>
              <a:t> </a:t>
            </a:r>
            <a:r>
              <a:rPr lang="en-US" sz="1600" dirty="0" err="1"/>
              <a:t>pembinaan</a:t>
            </a:r>
            <a:r>
              <a:rPr lang="en-US" sz="1600" dirty="0"/>
              <a:t> </a:t>
            </a:r>
            <a:r>
              <a:rPr lang="en-US" sz="1600" dirty="0" err="1"/>
              <a:t>tahap</a:t>
            </a:r>
            <a:r>
              <a:rPr lang="en-US" sz="1600" dirty="0"/>
              <a:t> ke-2 </a:t>
            </a:r>
            <a:r>
              <a:rPr lang="en-US" sz="1600" dirty="0" err="1"/>
              <a:t>dapat</a:t>
            </a:r>
            <a:r>
              <a:rPr lang="en-US" sz="1600" dirty="0"/>
              <a:t> </a:t>
            </a:r>
            <a:r>
              <a:rPr lang="en-US" sz="1600" dirty="0" err="1"/>
              <a:t>langsung</a:t>
            </a:r>
            <a:r>
              <a:rPr lang="en-US" sz="1600" dirty="0"/>
              <a:t> </a:t>
            </a:r>
            <a:r>
              <a:rPr lang="en-US" sz="1600" dirty="0" err="1"/>
              <a:t>mengikuti</a:t>
            </a:r>
            <a:r>
              <a:rPr lang="en-US" sz="1600" dirty="0"/>
              <a:t> OSN.</a:t>
            </a:r>
            <a:endParaRPr lang="en-ID" sz="1600" dirty="0"/>
          </a:p>
          <a:p>
            <a:pPr marL="622300" lvl="0" indent="-266700">
              <a:buFont typeface="+mj-lt"/>
              <a:buAutoNum type="arabicPeriod"/>
            </a:pPr>
            <a:r>
              <a:rPr lang="en-US" sz="1600" dirty="0" err="1"/>
              <a:t>Tidak</a:t>
            </a:r>
            <a:r>
              <a:rPr lang="en-US" sz="1600" dirty="0"/>
              <a:t> </a:t>
            </a:r>
            <a:r>
              <a:rPr lang="en-US" sz="1600" dirty="0" err="1"/>
              <a:t>buta</a:t>
            </a:r>
            <a:r>
              <a:rPr lang="en-US" sz="1600" dirty="0"/>
              <a:t> </a:t>
            </a:r>
            <a:r>
              <a:rPr lang="en-US" sz="1600" dirty="0" err="1"/>
              <a:t>warna</a:t>
            </a:r>
            <a:r>
              <a:rPr lang="en-US" sz="1600" dirty="0"/>
              <a:t> </a:t>
            </a:r>
            <a:r>
              <a:rPr lang="en-US" sz="1600" dirty="0" err="1"/>
              <a:t>dibuktikan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Surat</a:t>
            </a:r>
            <a:r>
              <a:rPr lang="en-US" sz="1600" dirty="0"/>
              <a:t> </a:t>
            </a:r>
            <a:r>
              <a:rPr lang="en-US" sz="1600" dirty="0" err="1"/>
              <a:t>Keterangan</a:t>
            </a:r>
            <a:r>
              <a:rPr lang="en-US" sz="1600" dirty="0"/>
              <a:t> </a:t>
            </a:r>
            <a:r>
              <a:rPr lang="en-US" sz="1600" dirty="0" err="1"/>
              <a:t>Bebas</a:t>
            </a:r>
            <a:r>
              <a:rPr lang="en-US" sz="1600" dirty="0"/>
              <a:t> </a:t>
            </a:r>
            <a:r>
              <a:rPr lang="en-US" sz="1600" dirty="0" err="1"/>
              <a:t>Buta</a:t>
            </a:r>
            <a:r>
              <a:rPr lang="en-US" sz="1600" dirty="0"/>
              <a:t> </a:t>
            </a:r>
            <a:r>
              <a:rPr lang="en-US" sz="1600" dirty="0" err="1"/>
              <a:t>Warna</a:t>
            </a:r>
            <a:r>
              <a:rPr lang="en-US" sz="1600" dirty="0"/>
              <a:t> </a:t>
            </a:r>
            <a:r>
              <a:rPr lang="en-US" sz="1600" dirty="0" err="1"/>
              <a:t>dari</a:t>
            </a:r>
            <a:r>
              <a:rPr lang="en-US" sz="1600" dirty="0"/>
              <a:t> </a:t>
            </a:r>
            <a:r>
              <a:rPr lang="en-US" sz="1600" dirty="0" err="1"/>
              <a:t>dokter</a:t>
            </a:r>
            <a:r>
              <a:rPr lang="en-US" sz="1600" dirty="0"/>
              <a:t>.</a:t>
            </a:r>
            <a:endParaRPr lang="en-ID" sz="1600" dirty="0"/>
          </a:p>
          <a:p>
            <a:pPr marL="622300" lvl="0" indent="-266700">
              <a:buFont typeface="+mj-lt"/>
              <a:buAutoNum type="arabicPeriod"/>
            </a:pPr>
            <a:r>
              <a:rPr lang="en-US" sz="1600" dirty="0" err="1"/>
              <a:t>Mampu</a:t>
            </a:r>
            <a:r>
              <a:rPr lang="en-US" sz="1600" dirty="0"/>
              <a:t> </a:t>
            </a:r>
            <a:r>
              <a:rPr lang="en-US" sz="1600" dirty="0" err="1"/>
              <a:t>melakukan</a:t>
            </a:r>
            <a:r>
              <a:rPr lang="en-US" sz="1600" dirty="0"/>
              <a:t> </a:t>
            </a:r>
            <a:r>
              <a:rPr lang="en-US" sz="1600" dirty="0" err="1"/>
              <a:t>kegiatan</a:t>
            </a:r>
            <a:r>
              <a:rPr lang="en-US" sz="1600" dirty="0"/>
              <a:t> </a:t>
            </a:r>
            <a:r>
              <a:rPr lang="en-US" sz="1600" dirty="0" err="1"/>
              <a:t>praktik</a:t>
            </a:r>
            <a:r>
              <a:rPr lang="en-US" sz="1600" dirty="0"/>
              <a:t> </a:t>
            </a:r>
            <a:r>
              <a:rPr lang="en-US" sz="1600" dirty="0" err="1"/>
              <a:t>lapangan</a:t>
            </a:r>
            <a:r>
              <a:rPr lang="en-US" sz="1600" dirty="0"/>
              <a:t>.</a:t>
            </a:r>
            <a:endParaRPr lang="en-ID" sz="1600" dirty="0"/>
          </a:p>
          <a:p>
            <a:pPr marL="352425" indent="-352425">
              <a:lnSpc>
                <a:spcPct val="110000"/>
              </a:lnSpc>
              <a:spcBef>
                <a:spcPts val="1200"/>
              </a:spcBef>
            </a:pPr>
            <a:r>
              <a:rPr lang="en-US" b="1" dirty="0" err="1">
                <a:latin typeface="Arial"/>
                <a:cs typeface="Arial"/>
              </a:rPr>
              <a:t>i</a:t>
            </a:r>
            <a:r>
              <a:rPr lang="en-US" b="1" dirty="0">
                <a:latin typeface="Arial"/>
                <a:cs typeface="Arial"/>
              </a:rPr>
              <a:t>)	</a:t>
            </a:r>
            <a:r>
              <a:rPr lang="en-US" b="1" dirty="0" err="1">
                <a:latin typeface="Arial"/>
                <a:cs typeface="Arial"/>
              </a:rPr>
              <a:t>Geografi</a:t>
            </a:r>
            <a:endParaRPr lang="en-US" b="1" dirty="0">
              <a:latin typeface="Arial"/>
              <a:cs typeface="Arial"/>
            </a:endParaRPr>
          </a:p>
          <a:p>
            <a:pPr marL="622300" lvl="0" indent="-266700">
              <a:buFont typeface="+mj-lt"/>
              <a:buAutoNum type="arabicPeriod"/>
            </a:pPr>
            <a:r>
              <a:rPr lang="en-US" sz="1600" dirty="0" err="1"/>
              <a:t>Siswa</a:t>
            </a:r>
            <a:r>
              <a:rPr lang="en-US" sz="1600" dirty="0"/>
              <a:t> SMP/MTs </a:t>
            </a:r>
            <a:r>
              <a:rPr lang="en-US" sz="1600" dirty="0" err="1"/>
              <a:t>kelas</a:t>
            </a:r>
            <a:r>
              <a:rPr lang="en-US" sz="1600" dirty="0"/>
              <a:t> IX yang </a:t>
            </a:r>
            <a:r>
              <a:rPr lang="en-US" sz="1600" dirty="0" err="1"/>
              <a:t>telah</a:t>
            </a:r>
            <a:r>
              <a:rPr lang="en-US" sz="1600" dirty="0"/>
              <a:t> </a:t>
            </a:r>
            <a:r>
              <a:rPr lang="en-US" sz="1600" dirty="0" err="1"/>
              <a:t>mendapatkan</a:t>
            </a:r>
            <a:r>
              <a:rPr lang="en-US" sz="1600" dirty="0"/>
              <a:t> </a:t>
            </a:r>
            <a:r>
              <a:rPr lang="en-US" sz="1600" dirty="0" err="1"/>
              <a:t>medali</a:t>
            </a:r>
            <a:r>
              <a:rPr lang="en-US" sz="1600" dirty="0"/>
              <a:t> OSN SMP </a:t>
            </a:r>
            <a:r>
              <a:rPr lang="en-US" sz="1600" dirty="0" err="1"/>
              <a:t>bidang</a:t>
            </a:r>
            <a:r>
              <a:rPr lang="en-US" sz="1600" dirty="0"/>
              <a:t> IPS, SMA/MA </a:t>
            </a:r>
            <a:r>
              <a:rPr lang="en-US" sz="1600" dirty="0" err="1"/>
              <a:t>kelas</a:t>
            </a:r>
            <a:r>
              <a:rPr lang="en-US" sz="1600" dirty="0"/>
              <a:t> X </a:t>
            </a:r>
            <a:r>
              <a:rPr lang="en-US" sz="1600" dirty="0" err="1"/>
              <a:t>dan</a:t>
            </a:r>
            <a:r>
              <a:rPr lang="en-US" sz="1600" dirty="0"/>
              <a:t> XI.</a:t>
            </a:r>
            <a:endParaRPr lang="en-ID" sz="1600" dirty="0"/>
          </a:p>
          <a:p>
            <a:pPr marL="622300" lvl="0" indent="-266700">
              <a:buFont typeface="+mj-lt"/>
              <a:buAutoNum type="arabicPeriod"/>
            </a:pPr>
            <a:r>
              <a:rPr lang="en-US" sz="1600" dirty="0" err="1"/>
              <a:t>Memiliki</a:t>
            </a:r>
            <a:r>
              <a:rPr lang="en-US" sz="1600" dirty="0"/>
              <a:t> </a:t>
            </a:r>
            <a:r>
              <a:rPr lang="en-US" sz="1600" dirty="0" err="1"/>
              <a:t>nilai</a:t>
            </a:r>
            <a:r>
              <a:rPr lang="en-US" sz="1600" dirty="0"/>
              <a:t> IPA </a:t>
            </a:r>
            <a:r>
              <a:rPr lang="en-US" sz="1600" dirty="0" err="1"/>
              <a:t>atau</a:t>
            </a:r>
            <a:r>
              <a:rPr lang="en-US" sz="1600" dirty="0"/>
              <a:t> IPS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Bahasa</a:t>
            </a:r>
            <a:r>
              <a:rPr lang="en-US" sz="1600" dirty="0"/>
              <a:t> </a:t>
            </a:r>
            <a:r>
              <a:rPr lang="en-US" sz="1600" dirty="0" err="1"/>
              <a:t>Inggris</a:t>
            </a:r>
            <a:r>
              <a:rPr lang="en-US" sz="1600" dirty="0"/>
              <a:t> </a:t>
            </a:r>
            <a:r>
              <a:rPr lang="en-US" sz="1600" dirty="0" err="1"/>
              <a:t>untuk</a:t>
            </a:r>
            <a:r>
              <a:rPr lang="en-US" sz="1600" dirty="0"/>
              <a:t> SMP/MTs minimal 80.</a:t>
            </a:r>
            <a:endParaRPr lang="en-ID" sz="1600" dirty="0"/>
          </a:p>
          <a:p>
            <a:pPr marL="622300" lvl="0" indent="-266700">
              <a:buFont typeface="+mj-lt"/>
              <a:buAutoNum type="arabicPeriod"/>
            </a:pPr>
            <a:r>
              <a:rPr lang="en-US" sz="1600" dirty="0" err="1"/>
              <a:t>Memiliki</a:t>
            </a:r>
            <a:r>
              <a:rPr lang="en-US" sz="1600" dirty="0"/>
              <a:t> </a:t>
            </a:r>
            <a:r>
              <a:rPr lang="en-US" sz="1600" dirty="0" err="1"/>
              <a:t>nilai</a:t>
            </a:r>
            <a:r>
              <a:rPr lang="en-US" sz="1600" dirty="0"/>
              <a:t> </a:t>
            </a:r>
            <a:r>
              <a:rPr lang="en-US" sz="1600" dirty="0" err="1"/>
              <a:t>Matematika</a:t>
            </a:r>
            <a:r>
              <a:rPr lang="en-US" sz="1600" dirty="0"/>
              <a:t> </a:t>
            </a:r>
            <a:r>
              <a:rPr lang="en-US" sz="1600" dirty="0" err="1"/>
              <a:t>atau</a:t>
            </a:r>
            <a:r>
              <a:rPr lang="en-US" sz="1600" dirty="0"/>
              <a:t> </a:t>
            </a:r>
            <a:r>
              <a:rPr lang="en-US" sz="1600" dirty="0" err="1"/>
              <a:t>Fisika</a:t>
            </a:r>
            <a:r>
              <a:rPr lang="en-US" sz="1600" dirty="0"/>
              <a:t> </a:t>
            </a:r>
            <a:r>
              <a:rPr lang="en-US" sz="1600" dirty="0" err="1"/>
              <a:t>atau</a:t>
            </a:r>
            <a:r>
              <a:rPr lang="en-US" sz="1600" dirty="0"/>
              <a:t> </a:t>
            </a:r>
            <a:r>
              <a:rPr lang="en-US" sz="1600" dirty="0" err="1"/>
              <a:t>Geografi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Bahasa</a:t>
            </a:r>
            <a:r>
              <a:rPr lang="en-US" sz="1600" dirty="0"/>
              <a:t> </a:t>
            </a:r>
            <a:r>
              <a:rPr lang="en-US" sz="1600" dirty="0" err="1"/>
              <a:t>Inggris</a:t>
            </a:r>
            <a:r>
              <a:rPr lang="en-US" sz="1600" dirty="0"/>
              <a:t> </a:t>
            </a:r>
            <a:r>
              <a:rPr lang="en-US" sz="1600" dirty="0" err="1"/>
              <a:t>masing-masing</a:t>
            </a:r>
            <a:r>
              <a:rPr lang="en-US" sz="1600" dirty="0"/>
              <a:t> minimal 80.</a:t>
            </a:r>
            <a:endParaRPr lang="en-ID" sz="1600" dirty="0"/>
          </a:p>
          <a:p>
            <a:pPr marL="622300" lvl="0" indent="-266700">
              <a:buFont typeface="+mj-lt"/>
              <a:buAutoNum type="arabicPeriod"/>
            </a:pPr>
            <a:r>
              <a:rPr lang="en-US" sz="1600" dirty="0" err="1"/>
              <a:t>Belum</a:t>
            </a:r>
            <a:r>
              <a:rPr lang="en-US" sz="1600" dirty="0"/>
              <a:t> </a:t>
            </a:r>
            <a:r>
              <a:rPr lang="en-US" sz="1600" dirty="0" err="1"/>
              <a:t>pernah</a:t>
            </a:r>
            <a:r>
              <a:rPr lang="en-US" sz="1600" dirty="0"/>
              <a:t> </a:t>
            </a:r>
            <a:r>
              <a:rPr lang="en-US" sz="1600" dirty="0" err="1"/>
              <a:t>mengikuti</a:t>
            </a:r>
            <a:r>
              <a:rPr lang="en-US" sz="1600" dirty="0"/>
              <a:t> </a:t>
            </a:r>
            <a:r>
              <a:rPr lang="en-US" sz="1600" dirty="0" err="1"/>
              <a:t>pembinaan</a:t>
            </a:r>
            <a:r>
              <a:rPr lang="en-US" sz="1600" dirty="0"/>
              <a:t> </a:t>
            </a:r>
            <a:r>
              <a:rPr lang="en-US" sz="1600" dirty="0" err="1"/>
              <a:t>nasional</a:t>
            </a:r>
            <a:r>
              <a:rPr lang="en-US" sz="1600" dirty="0"/>
              <a:t> </a:t>
            </a:r>
            <a:r>
              <a:rPr lang="en-US" sz="1600" dirty="0" err="1"/>
              <a:t>bidang</a:t>
            </a:r>
            <a:r>
              <a:rPr lang="en-US" sz="1600" dirty="0"/>
              <a:t> </a:t>
            </a:r>
            <a:r>
              <a:rPr lang="en-US" sz="1600" dirty="0" err="1"/>
              <a:t>Geografi</a:t>
            </a:r>
            <a:r>
              <a:rPr lang="en-US" sz="1600" dirty="0"/>
              <a:t> yang </a:t>
            </a:r>
            <a:r>
              <a:rPr lang="en-US" sz="1600" dirty="0" err="1"/>
              <a:t>merupakan</a:t>
            </a:r>
            <a:r>
              <a:rPr lang="en-US" sz="1600" dirty="0"/>
              <a:t> </a:t>
            </a:r>
            <a:r>
              <a:rPr lang="en-US" sz="1600" dirty="0" err="1"/>
              <a:t>rangkaian</a:t>
            </a:r>
            <a:r>
              <a:rPr lang="en-US" sz="1600" dirty="0"/>
              <a:t> OSN.</a:t>
            </a:r>
            <a:endParaRPr lang="en-ID" sz="1600" dirty="0"/>
          </a:p>
          <a:p>
            <a:pPr marL="622300" lvl="0" indent="-266700">
              <a:buFont typeface="+mj-lt"/>
              <a:buAutoNum type="arabicPeriod"/>
            </a:pPr>
            <a:r>
              <a:rPr lang="en-US" sz="1600" dirty="0" err="1"/>
              <a:t>Tidak</a:t>
            </a:r>
            <a:r>
              <a:rPr lang="en-US" sz="1600" dirty="0"/>
              <a:t> </a:t>
            </a:r>
            <a:r>
              <a:rPr lang="en-US" sz="1600" dirty="0" err="1"/>
              <a:t>buta</a:t>
            </a:r>
            <a:r>
              <a:rPr lang="en-US" sz="1600" dirty="0"/>
              <a:t> </a:t>
            </a:r>
            <a:r>
              <a:rPr lang="en-US" sz="1600" dirty="0" err="1"/>
              <a:t>warna</a:t>
            </a:r>
            <a:r>
              <a:rPr lang="en-US" sz="1600" dirty="0"/>
              <a:t> </a:t>
            </a:r>
            <a:r>
              <a:rPr lang="en-US" sz="1600" dirty="0" err="1"/>
              <a:t>dibuktikan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Surat</a:t>
            </a:r>
            <a:r>
              <a:rPr lang="en-US" sz="1600" dirty="0"/>
              <a:t> </a:t>
            </a:r>
            <a:r>
              <a:rPr lang="en-US" sz="1600" dirty="0" err="1"/>
              <a:t>Bebas</a:t>
            </a:r>
            <a:r>
              <a:rPr lang="en-US" sz="1600" dirty="0"/>
              <a:t> </a:t>
            </a:r>
            <a:r>
              <a:rPr lang="en-US" sz="1600" dirty="0" err="1"/>
              <a:t>Buta</a:t>
            </a:r>
            <a:r>
              <a:rPr lang="en-US" sz="1600" dirty="0"/>
              <a:t> </a:t>
            </a:r>
            <a:r>
              <a:rPr lang="en-US" sz="1600" dirty="0" err="1"/>
              <a:t>Warna</a:t>
            </a:r>
            <a:r>
              <a:rPr lang="en-US" sz="1600" dirty="0"/>
              <a:t> </a:t>
            </a:r>
            <a:r>
              <a:rPr lang="en-US" sz="1600" dirty="0" err="1"/>
              <a:t>dari</a:t>
            </a:r>
            <a:r>
              <a:rPr lang="en-US" sz="1600" dirty="0"/>
              <a:t> </a:t>
            </a:r>
            <a:r>
              <a:rPr lang="en-US" sz="1600" dirty="0" err="1"/>
              <a:t>dokter</a:t>
            </a:r>
            <a:r>
              <a:rPr lang="en-US" sz="1600" dirty="0"/>
              <a:t>.</a:t>
            </a:r>
            <a:endParaRPr lang="en-ID" sz="1600" dirty="0"/>
          </a:p>
          <a:p>
            <a:pPr marL="622300" indent="-266700">
              <a:buFont typeface="+mj-lt"/>
              <a:buAutoNum type="arabicPeriod"/>
            </a:pPr>
            <a:r>
              <a:rPr lang="en-US" sz="1600" dirty="0" err="1"/>
              <a:t>Mampu</a:t>
            </a:r>
            <a:r>
              <a:rPr lang="en-US" sz="1600" dirty="0"/>
              <a:t> </a:t>
            </a:r>
            <a:r>
              <a:rPr lang="en-US" sz="1600" dirty="0" err="1"/>
              <a:t>melakukan</a:t>
            </a:r>
            <a:r>
              <a:rPr lang="en-US" sz="1600" dirty="0"/>
              <a:t> </a:t>
            </a:r>
            <a:r>
              <a:rPr lang="en-US" sz="1600" dirty="0" err="1"/>
              <a:t>kegiatan</a:t>
            </a:r>
            <a:r>
              <a:rPr lang="en-US" sz="1600" dirty="0"/>
              <a:t> </a:t>
            </a:r>
            <a:r>
              <a:rPr lang="en-US" sz="1600" dirty="0" err="1"/>
              <a:t>praktik</a:t>
            </a:r>
            <a:r>
              <a:rPr lang="en-US" sz="1600" dirty="0"/>
              <a:t> </a:t>
            </a:r>
            <a:r>
              <a:rPr lang="en-US" sz="1600" dirty="0" err="1"/>
              <a:t>lapangan</a:t>
            </a:r>
            <a:r>
              <a:rPr lang="en-US" sz="1600" dirty="0"/>
              <a:t>.</a:t>
            </a:r>
            <a:r>
              <a:rPr lang="en-ID" sz="1600" dirty="0"/>
              <a:t> 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2212748" y="235781"/>
            <a:ext cx="257474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Kriteria</a:t>
            </a:r>
            <a:r>
              <a:rPr lang="en-US" sz="3200" dirty="0">
                <a:solidFill>
                  <a:srgbClr val="FFFFFF"/>
                </a:solidFill>
                <a:latin typeface="Franklin Gothic Demi Cond"/>
                <a:cs typeface="Franklin Gothic Demi Cond"/>
              </a:rPr>
              <a:t> </a:t>
            </a:r>
            <a:r>
              <a:rPr lang="en-US" sz="3200" dirty="0" err="1">
                <a:solidFill>
                  <a:srgbClr val="FFFFFF"/>
                </a:solidFill>
                <a:latin typeface="Franklin Gothic Demi Cond"/>
                <a:cs typeface="Franklin Gothic Demi Cond"/>
              </a:rPr>
              <a:t>Khusus</a:t>
            </a:r>
            <a:endParaRPr lang="en-US" sz="3200" dirty="0">
              <a:solidFill>
                <a:srgbClr val="FFFFFF"/>
              </a:solidFill>
              <a:latin typeface="Franklin Gothic Demi Cond"/>
              <a:cs typeface="Franklin Gothic Demi Cond"/>
            </a:endParaRPr>
          </a:p>
        </p:txBody>
      </p:sp>
      <p:sp>
        <p:nvSpPr>
          <p:cNvPr id="8" name="Parallelogram 7"/>
          <p:cNvSpPr/>
          <p:nvPr/>
        </p:nvSpPr>
        <p:spPr>
          <a:xfrm>
            <a:off x="6541892" y="101217"/>
            <a:ext cx="3566100" cy="820557"/>
          </a:xfrm>
          <a:prstGeom prst="parallelogram">
            <a:avLst>
              <a:gd name="adj" fmla="val 106377"/>
            </a:avLst>
          </a:prstGeom>
          <a:solidFill>
            <a:srgbClr val="FFFFFF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o OSN 20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614" y="152603"/>
            <a:ext cx="1722528" cy="72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9077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1014</TotalTime>
  <Words>3030</Words>
  <Application>Microsoft Office PowerPoint</Application>
  <PresentationFormat>On-screen Show (4:3)</PresentationFormat>
  <Paragraphs>371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3" baseType="lpstr">
      <vt:lpstr>Antonio Bold</vt:lpstr>
      <vt:lpstr>Arial</vt:lpstr>
      <vt:lpstr>Arial Black</vt:lpstr>
      <vt:lpstr>Calibri</vt:lpstr>
      <vt:lpstr>Courier New</vt:lpstr>
      <vt:lpstr>Franklin Gothic Book</vt:lpstr>
      <vt:lpstr>Franklin Gothic Demi Cond</vt:lpstr>
      <vt:lpstr>Franklin Gothic Medium</vt:lpstr>
      <vt:lpstr>Tunga</vt:lpstr>
      <vt:lpstr>Wingdings</vt:lpstr>
      <vt:lpstr>Angles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TERIMAKASIH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Moh . Sidik Mulyana</dc:creator>
  <cp:keywords/>
  <dc:description/>
  <cp:lastModifiedBy>deriluthfi@outlook.com</cp:lastModifiedBy>
  <cp:revision>103</cp:revision>
  <dcterms:created xsi:type="dcterms:W3CDTF">2017-05-02T03:39:48Z</dcterms:created>
  <dcterms:modified xsi:type="dcterms:W3CDTF">2019-04-04T02:22:19Z</dcterms:modified>
  <cp:category/>
</cp:coreProperties>
</file>